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46"/>
  </p:notesMasterIdLst>
  <p:handoutMasterIdLst>
    <p:handoutMasterId r:id="rId47"/>
  </p:handoutMasterIdLst>
  <p:sldIdLst>
    <p:sldId id="256" r:id="rId2"/>
    <p:sldId id="300" r:id="rId3"/>
    <p:sldId id="257" r:id="rId4"/>
    <p:sldId id="315" r:id="rId5"/>
    <p:sldId id="327" r:id="rId6"/>
    <p:sldId id="324" r:id="rId7"/>
    <p:sldId id="264" r:id="rId8"/>
    <p:sldId id="316" r:id="rId9"/>
    <p:sldId id="328" r:id="rId10"/>
    <p:sldId id="317" r:id="rId11"/>
    <p:sldId id="258" r:id="rId12"/>
    <p:sldId id="260" r:id="rId13"/>
    <p:sldId id="299" r:id="rId14"/>
    <p:sldId id="261" r:id="rId15"/>
    <p:sldId id="301" r:id="rId16"/>
    <p:sldId id="320" r:id="rId17"/>
    <p:sldId id="321" r:id="rId18"/>
    <p:sldId id="322" r:id="rId19"/>
    <p:sldId id="309" r:id="rId20"/>
    <p:sldId id="312" r:id="rId21"/>
    <p:sldId id="311" r:id="rId22"/>
    <p:sldId id="263" r:id="rId23"/>
    <p:sldId id="325" r:id="rId24"/>
    <p:sldId id="305" r:id="rId25"/>
    <p:sldId id="307" r:id="rId26"/>
    <p:sldId id="306" r:id="rId27"/>
    <p:sldId id="319" r:id="rId28"/>
    <p:sldId id="326" r:id="rId29"/>
    <p:sldId id="318" r:id="rId30"/>
    <p:sldId id="298" r:id="rId31"/>
    <p:sldId id="308" r:id="rId32"/>
    <p:sldId id="272" r:id="rId33"/>
    <p:sldId id="332" r:id="rId34"/>
    <p:sldId id="330" r:id="rId35"/>
    <p:sldId id="314" r:id="rId36"/>
    <p:sldId id="291" r:id="rId37"/>
    <p:sldId id="292" r:id="rId38"/>
    <p:sldId id="293" r:id="rId39"/>
    <p:sldId id="294" r:id="rId40"/>
    <p:sldId id="275" r:id="rId41"/>
    <p:sldId id="313" r:id="rId42"/>
    <p:sldId id="282" r:id="rId43"/>
    <p:sldId id="288" r:id="rId44"/>
    <p:sldId id="281"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304E"/>
    <a:srgbClr val="263755"/>
    <a:srgbClr val="3B53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E11431-93E3-40EE-B2B3-C19017BB3636}" v="1104" dt="2019-09-24T07:18:37.5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01" autoAdjust="0"/>
    <p:restoredTop sz="93728" autoAdjust="0"/>
  </p:normalViewPr>
  <p:slideViewPr>
    <p:cSldViewPr snapToGrid="0" snapToObjects="1">
      <p:cViewPr>
        <p:scale>
          <a:sx n="150" d="100"/>
          <a:sy n="150" d="100"/>
        </p:scale>
        <p:origin x="108" y="-12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S, John" userId="68d24264-8ab7-4f5d-9424-3245e443458e" providerId="ADAL" clId="{3CE11431-93E3-40EE-B2B3-C19017BB3636}"/>
    <pc:docChg chg="undo custSel mod addSld delSld modSld sldOrd">
      <pc:chgData name="MOSS, John" userId="68d24264-8ab7-4f5d-9424-3245e443458e" providerId="ADAL" clId="{3CE11431-93E3-40EE-B2B3-C19017BB3636}" dt="2019-09-24T07:18:37.575" v="1984" actId="20577"/>
      <pc:docMkLst>
        <pc:docMk/>
      </pc:docMkLst>
      <pc:sldChg chg="modSp">
        <pc:chgData name="MOSS, John" userId="68d24264-8ab7-4f5d-9424-3245e443458e" providerId="ADAL" clId="{3CE11431-93E3-40EE-B2B3-C19017BB3636}" dt="2019-09-18T11:30:33.470" v="1039" actId="27636"/>
        <pc:sldMkLst>
          <pc:docMk/>
          <pc:sldMk cId="568636011" sldId="256"/>
        </pc:sldMkLst>
        <pc:spChg chg="mod">
          <ac:chgData name="MOSS, John" userId="68d24264-8ab7-4f5d-9424-3245e443458e" providerId="ADAL" clId="{3CE11431-93E3-40EE-B2B3-C19017BB3636}" dt="2019-09-18T11:30:33.470" v="1039" actId="27636"/>
          <ac:spMkLst>
            <pc:docMk/>
            <pc:sldMk cId="568636011" sldId="256"/>
            <ac:spMk id="4" creationId="{00000000-0000-0000-0000-000000000000}"/>
          </ac:spMkLst>
        </pc:spChg>
      </pc:sldChg>
      <pc:sldChg chg="modSp modAnim">
        <pc:chgData name="MOSS, John" userId="68d24264-8ab7-4f5d-9424-3245e443458e" providerId="ADAL" clId="{3CE11431-93E3-40EE-B2B3-C19017BB3636}" dt="2019-09-23T20:38:48.001" v="1842" actId="20577"/>
        <pc:sldMkLst>
          <pc:docMk/>
          <pc:sldMk cId="180161002" sldId="260"/>
        </pc:sldMkLst>
        <pc:spChg chg="mod">
          <ac:chgData name="MOSS, John" userId="68d24264-8ab7-4f5d-9424-3245e443458e" providerId="ADAL" clId="{3CE11431-93E3-40EE-B2B3-C19017BB3636}" dt="2019-09-23T20:38:48.001" v="1842" actId="20577"/>
          <ac:spMkLst>
            <pc:docMk/>
            <pc:sldMk cId="180161002" sldId="260"/>
            <ac:spMk id="5" creationId="{7106FD8F-F6A9-4E02-88A7-93C734C64225}"/>
          </ac:spMkLst>
        </pc:spChg>
        <pc:spChg chg="mod">
          <ac:chgData name="MOSS, John" userId="68d24264-8ab7-4f5d-9424-3245e443458e" providerId="ADAL" clId="{3CE11431-93E3-40EE-B2B3-C19017BB3636}" dt="2019-09-23T20:13:47.199" v="1787" actId="313"/>
          <ac:spMkLst>
            <pc:docMk/>
            <pc:sldMk cId="180161002" sldId="260"/>
            <ac:spMk id="6" creationId="{29B2F0D9-4AE7-4AD3-99BB-41A4479CA265}"/>
          </ac:spMkLst>
        </pc:spChg>
      </pc:sldChg>
      <pc:sldChg chg="addSp delSp modSp modAnim delDesignElem">
        <pc:chgData name="MOSS, John" userId="68d24264-8ab7-4f5d-9424-3245e443458e" providerId="ADAL" clId="{3CE11431-93E3-40EE-B2B3-C19017BB3636}" dt="2019-09-11T10:53:45.137" v="792" actId="1038"/>
        <pc:sldMkLst>
          <pc:docMk/>
          <pc:sldMk cId="3948957186" sldId="263"/>
        </pc:sldMkLst>
        <pc:spChg chg="mod">
          <ac:chgData name="MOSS, John" userId="68d24264-8ab7-4f5d-9424-3245e443458e" providerId="ADAL" clId="{3CE11431-93E3-40EE-B2B3-C19017BB3636}" dt="2019-09-11T10:42:37.339" v="694" actId="115"/>
          <ac:spMkLst>
            <pc:docMk/>
            <pc:sldMk cId="3948957186" sldId="263"/>
            <ac:spMk id="2" creationId="{00000000-0000-0000-0000-000000000000}"/>
          </ac:spMkLst>
        </pc:spChg>
        <pc:spChg chg="add del mod">
          <ac:chgData name="MOSS, John" userId="68d24264-8ab7-4f5d-9424-3245e443458e" providerId="ADAL" clId="{3CE11431-93E3-40EE-B2B3-C19017BB3636}" dt="2019-09-11T10:44:12.110" v="717"/>
          <ac:spMkLst>
            <pc:docMk/>
            <pc:sldMk cId="3948957186" sldId="263"/>
            <ac:spMk id="6" creationId="{D0FBA2D6-0DEB-472B-AB09-61654698B3CA}"/>
          </ac:spMkLst>
        </pc:spChg>
        <pc:spChg chg="add del mod">
          <ac:chgData name="MOSS, John" userId="68d24264-8ab7-4f5d-9424-3245e443458e" providerId="ADAL" clId="{3CE11431-93E3-40EE-B2B3-C19017BB3636}" dt="2019-09-11T10:44:50.927" v="722" actId="478"/>
          <ac:spMkLst>
            <pc:docMk/>
            <pc:sldMk cId="3948957186" sldId="263"/>
            <ac:spMk id="7" creationId="{5186531E-5FE1-4744-9F21-0D42047332B3}"/>
          </ac:spMkLst>
        </pc:spChg>
        <pc:spChg chg="add del">
          <ac:chgData name="MOSS, John" userId="68d24264-8ab7-4f5d-9424-3245e443458e" providerId="ADAL" clId="{3CE11431-93E3-40EE-B2B3-C19017BB3636}" dt="2019-09-11T10:44:37.048" v="719"/>
          <ac:spMkLst>
            <pc:docMk/>
            <pc:sldMk cId="3948957186" sldId="263"/>
            <ac:spMk id="9" creationId="{CB972422-B794-4FA8-BCC6-BAF6938A1B53}"/>
          </ac:spMkLst>
        </pc:spChg>
        <pc:spChg chg="add del">
          <ac:chgData name="MOSS, John" userId="68d24264-8ab7-4f5d-9424-3245e443458e" providerId="ADAL" clId="{3CE11431-93E3-40EE-B2B3-C19017BB3636}" dt="2019-09-11T10:44:37.048" v="719"/>
          <ac:spMkLst>
            <pc:docMk/>
            <pc:sldMk cId="3948957186" sldId="263"/>
            <ac:spMk id="11" creationId="{89DE9E2B-5611-49C8-862E-AD4D43A8AA6D}"/>
          </ac:spMkLst>
        </pc:spChg>
        <pc:spChg chg="mod">
          <ac:chgData name="MOSS, John" userId="68d24264-8ab7-4f5d-9424-3245e443458e" providerId="ADAL" clId="{3CE11431-93E3-40EE-B2B3-C19017BB3636}" dt="2019-09-11T10:53:45.137" v="792" actId="1038"/>
          <ac:spMkLst>
            <pc:docMk/>
            <pc:sldMk cId="3948957186" sldId="263"/>
            <ac:spMk id="14" creationId="{5FF04866-C696-4FFE-A9FD-F526B39656F7}"/>
          </ac:spMkLst>
        </pc:spChg>
        <pc:spChg chg="add del">
          <ac:chgData name="MOSS, John" userId="68d24264-8ab7-4f5d-9424-3245e443458e" providerId="ADAL" clId="{3CE11431-93E3-40EE-B2B3-C19017BB3636}" dt="2019-09-11T10:44:37.048" v="719"/>
          <ac:spMkLst>
            <pc:docMk/>
            <pc:sldMk cId="3948957186" sldId="263"/>
            <ac:spMk id="15" creationId="{519C7155-1644-4C60-B0B5-32B1800D6044}"/>
          </ac:spMkLst>
        </pc:spChg>
        <pc:spChg chg="mod">
          <ac:chgData name="MOSS, John" userId="68d24264-8ab7-4f5d-9424-3245e443458e" providerId="ADAL" clId="{3CE11431-93E3-40EE-B2B3-C19017BB3636}" dt="2019-09-11T10:53:45.137" v="792" actId="1038"/>
          <ac:spMkLst>
            <pc:docMk/>
            <pc:sldMk cId="3948957186" sldId="263"/>
            <ac:spMk id="17" creationId="{58B9431B-590A-4CC9-AF9E-638E78DC92BB}"/>
          </ac:spMkLst>
        </pc:spChg>
        <pc:spChg chg="mod">
          <ac:chgData name="MOSS, John" userId="68d24264-8ab7-4f5d-9424-3245e443458e" providerId="ADAL" clId="{3CE11431-93E3-40EE-B2B3-C19017BB3636}" dt="2019-09-11T10:53:45.137" v="792" actId="1038"/>
          <ac:spMkLst>
            <pc:docMk/>
            <pc:sldMk cId="3948957186" sldId="263"/>
            <ac:spMk id="19" creationId="{69BEA9B6-EB13-4F39-9E71-35C825618E35}"/>
          </ac:spMkLst>
        </pc:spChg>
        <pc:spChg chg="mod">
          <ac:chgData name="MOSS, John" userId="68d24264-8ab7-4f5d-9424-3245e443458e" providerId="ADAL" clId="{3CE11431-93E3-40EE-B2B3-C19017BB3636}" dt="2019-09-11T10:53:45.137" v="792" actId="1038"/>
          <ac:spMkLst>
            <pc:docMk/>
            <pc:sldMk cId="3948957186" sldId="263"/>
            <ac:spMk id="21" creationId="{8020C973-A937-4403-A253-CA570CA7C90E}"/>
          </ac:spMkLst>
        </pc:spChg>
        <pc:spChg chg="add mod">
          <ac:chgData name="MOSS, John" userId="68d24264-8ab7-4f5d-9424-3245e443458e" providerId="ADAL" clId="{3CE11431-93E3-40EE-B2B3-C19017BB3636}" dt="2019-09-11T10:44:42.456" v="721" actId="1076"/>
          <ac:spMkLst>
            <pc:docMk/>
            <pc:sldMk cId="3948957186" sldId="263"/>
            <ac:spMk id="22" creationId="{173AAFF4-E6FC-48C3-831B-AA9F5846CD5C}"/>
          </ac:spMkLst>
        </pc:spChg>
        <pc:spChg chg="add mod">
          <ac:chgData name="MOSS, John" userId="68d24264-8ab7-4f5d-9424-3245e443458e" providerId="ADAL" clId="{3CE11431-93E3-40EE-B2B3-C19017BB3636}" dt="2019-09-11T10:53:45.137" v="792" actId="1038"/>
          <ac:spMkLst>
            <pc:docMk/>
            <pc:sldMk cId="3948957186" sldId="263"/>
            <ac:spMk id="23" creationId="{BA428AA7-D97F-4041-99F2-1371A6AEB3CE}"/>
          </ac:spMkLst>
        </pc:spChg>
        <pc:picChg chg="add mod">
          <ac:chgData name="MOSS, John" userId="68d24264-8ab7-4f5d-9424-3245e443458e" providerId="ADAL" clId="{3CE11431-93E3-40EE-B2B3-C19017BB3636}" dt="2019-09-11T10:53:45.137" v="792" actId="1038"/>
          <ac:picMkLst>
            <pc:docMk/>
            <pc:sldMk cId="3948957186" sldId="263"/>
            <ac:picMk id="3" creationId="{BB5DAAA7-7D3E-44B6-AC5A-B62C6DFC8914}"/>
          </ac:picMkLst>
        </pc:picChg>
        <pc:picChg chg="add mod">
          <ac:chgData name="MOSS, John" userId="68d24264-8ab7-4f5d-9424-3245e443458e" providerId="ADAL" clId="{3CE11431-93E3-40EE-B2B3-C19017BB3636}" dt="2019-09-11T10:53:45.137" v="792" actId="1038"/>
          <ac:picMkLst>
            <pc:docMk/>
            <pc:sldMk cId="3948957186" sldId="263"/>
            <ac:picMk id="5" creationId="{1BD1DB08-2EED-44FB-9FB9-4751204F37D0}"/>
          </ac:picMkLst>
        </pc:picChg>
        <pc:picChg chg="add mod">
          <ac:chgData name="MOSS, John" userId="68d24264-8ab7-4f5d-9424-3245e443458e" providerId="ADAL" clId="{3CE11431-93E3-40EE-B2B3-C19017BB3636}" dt="2019-09-11T10:53:45.137" v="792" actId="1038"/>
          <ac:picMkLst>
            <pc:docMk/>
            <pc:sldMk cId="3948957186" sldId="263"/>
            <ac:picMk id="8" creationId="{281CEAD3-9C80-4E04-9ED6-21D5CF37C018}"/>
          </ac:picMkLst>
        </pc:picChg>
        <pc:picChg chg="mod">
          <ac:chgData name="MOSS, John" userId="68d24264-8ab7-4f5d-9424-3245e443458e" providerId="ADAL" clId="{3CE11431-93E3-40EE-B2B3-C19017BB3636}" dt="2019-09-11T10:53:45.137" v="792" actId="1038"/>
          <ac:picMkLst>
            <pc:docMk/>
            <pc:sldMk cId="3948957186" sldId="263"/>
            <ac:picMk id="12" creationId="{F9D1CE9B-CADD-4174-8142-6367A13FC726}"/>
          </ac:picMkLst>
        </pc:picChg>
        <pc:picChg chg="del">
          <ac:chgData name="MOSS, John" userId="68d24264-8ab7-4f5d-9424-3245e443458e" providerId="ADAL" clId="{3CE11431-93E3-40EE-B2B3-C19017BB3636}" dt="2019-09-11T10:36:37.063" v="646" actId="478"/>
          <ac:picMkLst>
            <pc:docMk/>
            <pc:sldMk cId="3948957186" sldId="263"/>
            <ac:picMk id="16" creationId="{7EEDC30F-3FAC-45D7-B835-2305E3BD7802}"/>
          </ac:picMkLst>
        </pc:picChg>
        <pc:picChg chg="mod">
          <ac:chgData name="MOSS, John" userId="68d24264-8ab7-4f5d-9424-3245e443458e" providerId="ADAL" clId="{3CE11431-93E3-40EE-B2B3-C19017BB3636}" dt="2019-09-11T10:53:45.137" v="792" actId="1038"/>
          <ac:picMkLst>
            <pc:docMk/>
            <pc:sldMk cId="3948957186" sldId="263"/>
            <ac:picMk id="18" creationId="{1EF2DAED-2864-490A-98C8-579B948997E7}"/>
          </ac:picMkLst>
        </pc:picChg>
        <pc:picChg chg="del">
          <ac:chgData name="MOSS, John" userId="68d24264-8ab7-4f5d-9424-3245e443458e" providerId="ADAL" clId="{3CE11431-93E3-40EE-B2B3-C19017BB3636}" dt="2019-09-11T09:52:13.102" v="530" actId="478"/>
          <ac:picMkLst>
            <pc:docMk/>
            <pc:sldMk cId="3948957186" sldId="263"/>
            <ac:picMk id="20" creationId="{FC85AACC-A7ED-4C64-B5FA-30DDEA039D39}"/>
          </ac:picMkLst>
        </pc:picChg>
        <pc:cxnChg chg="add del">
          <ac:chgData name="MOSS, John" userId="68d24264-8ab7-4f5d-9424-3245e443458e" providerId="ADAL" clId="{3CE11431-93E3-40EE-B2B3-C19017BB3636}" dt="2019-09-11T10:44:37.048" v="719"/>
          <ac:cxnSpMkLst>
            <pc:docMk/>
            <pc:sldMk cId="3948957186" sldId="263"/>
            <ac:cxnSpMk id="13" creationId="{5296EC4F-8732-481B-94CB-C98E4EF297FF}"/>
          </ac:cxnSpMkLst>
        </pc:cxnChg>
      </pc:sldChg>
      <pc:sldChg chg="modSp">
        <pc:chgData name="MOSS, John" userId="68d24264-8ab7-4f5d-9424-3245e443458e" providerId="ADAL" clId="{3CE11431-93E3-40EE-B2B3-C19017BB3636}" dt="2019-09-23T11:00:36.163" v="1652" actId="20577"/>
        <pc:sldMkLst>
          <pc:docMk/>
          <pc:sldMk cId="3196083324" sldId="272"/>
        </pc:sldMkLst>
        <pc:spChg chg="mod">
          <ac:chgData name="MOSS, John" userId="68d24264-8ab7-4f5d-9424-3245e443458e" providerId="ADAL" clId="{3CE11431-93E3-40EE-B2B3-C19017BB3636}" dt="2019-09-23T11:00:36.163" v="1652" actId="20577"/>
          <ac:spMkLst>
            <pc:docMk/>
            <pc:sldMk cId="3196083324" sldId="272"/>
            <ac:spMk id="3" creationId="{00000000-0000-0000-0000-000000000000}"/>
          </ac:spMkLst>
        </pc:spChg>
      </pc:sldChg>
      <pc:sldChg chg="modSp">
        <pc:chgData name="MOSS, John" userId="68d24264-8ab7-4f5d-9424-3245e443458e" providerId="ADAL" clId="{3CE11431-93E3-40EE-B2B3-C19017BB3636}" dt="2019-09-23T08:32:57.370" v="1320" actId="20577"/>
        <pc:sldMkLst>
          <pc:docMk/>
          <pc:sldMk cId="3624088339" sldId="281"/>
        </pc:sldMkLst>
        <pc:spChg chg="mod">
          <ac:chgData name="MOSS, John" userId="68d24264-8ab7-4f5d-9424-3245e443458e" providerId="ADAL" clId="{3CE11431-93E3-40EE-B2B3-C19017BB3636}" dt="2019-09-23T08:32:57.370" v="1320" actId="20577"/>
          <ac:spMkLst>
            <pc:docMk/>
            <pc:sldMk cId="3624088339" sldId="281"/>
            <ac:spMk id="19459" creationId="{00000000-0000-0000-0000-000000000000}"/>
          </ac:spMkLst>
        </pc:spChg>
      </pc:sldChg>
      <pc:sldChg chg="modSp">
        <pc:chgData name="MOSS, John" userId="68d24264-8ab7-4f5d-9424-3245e443458e" providerId="ADAL" clId="{3CE11431-93E3-40EE-B2B3-C19017BB3636}" dt="2019-09-24T07:18:23.972" v="1983" actId="1076"/>
        <pc:sldMkLst>
          <pc:docMk/>
          <pc:sldMk cId="3016683609" sldId="282"/>
        </pc:sldMkLst>
        <pc:spChg chg="mod">
          <ac:chgData name="MOSS, John" userId="68d24264-8ab7-4f5d-9424-3245e443458e" providerId="ADAL" clId="{3CE11431-93E3-40EE-B2B3-C19017BB3636}" dt="2019-09-24T07:18:22.467" v="1982" actId="14100"/>
          <ac:spMkLst>
            <pc:docMk/>
            <pc:sldMk cId="3016683609" sldId="282"/>
            <ac:spMk id="2" creationId="{00000000-0000-0000-0000-000000000000}"/>
          </ac:spMkLst>
        </pc:spChg>
        <pc:picChg chg="mod">
          <ac:chgData name="MOSS, John" userId="68d24264-8ab7-4f5d-9424-3245e443458e" providerId="ADAL" clId="{3CE11431-93E3-40EE-B2B3-C19017BB3636}" dt="2019-09-24T07:18:13.782" v="1979" actId="1076"/>
          <ac:picMkLst>
            <pc:docMk/>
            <pc:sldMk cId="3016683609" sldId="282"/>
            <ac:picMk id="3" creationId="{42BFF6FB-CBDD-428F-AC3C-519DD42C7D2B}"/>
          </ac:picMkLst>
        </pc:picChg>
        <pc:picChg chg="mod">
          <ac:chgData name="MOSS, John" userId="68d24264-8ab7-4f5d-9424-3245e443458e" providerId="ADAL" clId="{3CE11431-93E3-40EE-B2B3-C19017BB3636}" dt="2019-09-24T07:18:16.187" v="1980" actId="1076"/>
          <ac:picMkLst>
            <pc:docMk/>
            <pc:sldMk cId="3016683609" sldId="282"/>
            <ac:picMk id="6" creationId="{D6F80FC5-F848-4EBB-872B-A590F5AB986F}"/>
          </ac:picMkLst>
        </pc:picChg>
        <pc:picChg chg="mod">
          <ac:chgData name="MOSS, John" userId="68d24264-8ab7-4f5d-9424-3245e443458e" providerId="ADAL" clId="{3CE11431-93E3-40EE-B2B3-C19017BB3636}" dt="2019-09-24T07:18:23.972" v="1983" actId="1076"/>
          <ac:picMkLst>
            <pc:docMk/>
            <pc:sldMk cId="3016683609" sldId="282"/>
            <ac:picMk id="3074" creationId="{359EA45F-8A3C-46FA-A311-209E4A73A5DF}"/>
          </ac:picMkLst>
        </pc:picChg>
      </pc:sldChg>
      <pc:sldChg chg="modSp">
        <pc:chgData name="MOSS, John" userId="68d24264-8ab7-4f5d-9424-3245e443458e" providerId="ADAL" clId="{3CE11431-93E3-40EE-B2B3-C19017BB3636}" dt="2019-09-24T07:18:37.575" v="1984" actId="20577"/>
        <pc:sldMkLst>
          <pc:docMk/>
          <pc:sldMk cId="3987500510" sldId="288"/>
        </pc:sldMkLst>
        <pc:spChg chg="mod">
          <ac:chgData name="MOSS, John" userId="68d24264-8ab7-4f5d-9424-3245e443458e" providerId="ADAL" clId="{3CE11431-93E3-40EE-B2B3-C19017BB3636}" dt="2019-09-24T07:18:37.575" v="1984" actId="20577"/>
          <ac:spMkLst>
            <pc:docMk/>
            <pc:sldMk cId="3987500510" sldId="288"/>
            <ac:spMk id="6" creationId="{E26C0297-048C-4F0B-81CC-6B51EEE02CB1}"/>
          </ac:spMkLst>
        </pc:spChg>
      </pc:sldChg>
      <pc:sldChg chg="modSp">
        <pc:chgData name="MOSS, John" userId="68d24264-8ab7-4f5d-9424-3245e443458e" providerId="ADAL" clId="{3CE11431-93E3-40EE-B2B3-C19017BB3636}" dt="2019-09-23T11:03:20.820" v="1654" actId="14100"/>
        <pc:sldMkLst>
          <pc:docMk/>
          <pc:sldMk cId="1912640851" sldId="292"/>
        </pc:sldMkLst>
        <pc:spChg chg="mod">
          <ac:chgData name="MOSS, John" userId="68d24264-8ab7-4f5d-9424-3245e443458e" providerId="ADAL" clId="{3CE11431-93E3-40EE-B2B3-C19017BB3636}" dt="2019-09-23T11:03:20.820" v="1654" actId="14100"/>
          <ac:spMkLst>
            <pc:docMk/>
            <pc:sldMk cId="1912640851" sldId="292"/>
            <ac:spMk id="2" creationId="{E6B967C1-0FD1-4724-884B-EB1A5B1AD3DD}"/>
          </ac:spMkLst>
        </pc:spChg>
      </pc:sldChg>
      <pc:sldChg chg="modSp modAnim">
        <pc:chgData name="MOSS, John" userId="68d24264-8ab7-4f5d-9424-3245e443458e" providerId="ADAL" clId="{3CE11431-93E3-40EE-B2B3-C19017BB3636}" dt="2019-09-23T20:11:49.723" v="1741" actId="1076"/>
        <pc:sldMkLst>
          <pc:docMk/>
          <pc:sldMk cId="1547103288" sldId="299"/>
        </pc:sldMkLst>
        <pc:spChg chg="mod">
          <ac:chgData name="MOSS, John" userId="68d24264-8ab7-4f5d-9424-3245e443458e" providerId="ADAL" clId="{3CE11431-93E3-40EE-B2B3-C19017BB3636}" dt="2019-09-23T20:11:29.701" v="1739" actId="20577"/>
          <ac:spMkLst>
            <pc:docMk/>
            <pc:sldMk cId="1547103288" sldId="299"/>
            <ac:spMk id="3" creationId="{00000000-0000-0000-0000-000000000000}"/>
          </ac:spMkLst>
        </pc:spChg>
        <pc:spChg chg="mod">
          <ac:chgData name="MOSS, John" userId="68d24264-8ab7-4f5d-9424-3245e443458e" providerId="ADAL" clId="{3CE11431-93E3-40EE-B2B3-C19017BB3636}" dt="2019-09-18T08:00:57.802" v="916" actId="20577"/>
          <ac:spMkLst>
            <pc:docMk/>
            <pc:sldMk cId="1547103288" sldId="299"/>
            <ac:spMk id="7" creationId="{94821269-851D-4EFB-BC53-CEA0A1BA87B5}"/>
          </ac:spMkLst>
        </pc:spChg>
        <pc:picChg chg="mod">
          <ac:chgData name="MOSS, John" userId="68d24264-8ab7-4f5d-9424-3245e443458e" providerId="ADAL" clId="{3CE11431-93E3-40EE-B2B3-C19017BB3636}" dt="2019-09-23T20:11:49.723" v="1741" actId="1076"/>
          <ac:picMkLst>
            <pc:docMk/>
            <pc:sldMk cId="1547103288" sldId="299"/>
            <ac:picMk id="2050" creationId="{BE854080-98B1-4F47-AAAF-4E2D58694ECC}"/>
          </ac:picMkLst>
        </pc:picChg>
      </pc:sldChg>
      <pc:sldChg chg="modSp modAnim">
        <pc:chgData name="MOSS, John" userId="68d24264-8ab7-4f5d-9424-3245e443458e" providerId="ADAL" clId="{3CE11431-93E3-40EE-B2B3-C19017BB3636}" dt="2019-09-06T12:22:51.984" v="2" actId="20577"/>
        <pc:sldMkLst>
          <pc:docMk/>
          <pc:sldMk cId="3223713967" sldId="300"/>
        </pc:sldMkLst>
        <pc:spChg chg="mod">
          <ac:chgData name="MOSS, John" userId="68d24264-8ab7-4f5d-9424-3245e443458e" providerId="ADAL" clId="{3CE11431-93E3-40EE-B2B3-C19017BB3636}" dt="2019-09-06T12:22:51.984" v="2" actId="20577"/>
          <ac:spMkLst>
            <pc:docMk/>
            <pc:sldMk cId="3223713967" sldId="300"/>
            <ac:spMk id="3" creationId="{52258B7B-5D30-4ABA-BE2E-8A5D00734836}"/>
          </ac:spMkLst>
        </pc:spChg>
      </pc:sldChg>
      <pc:sldChg chg="modSp">
        <pc:chgData name="MOSS, John" userId="68d24264-8ab7-4f5d-9424-3245e443458e" providerId="ADAL" clId="{3CE11431-93E3-40EE-B2B3-C19017BB3636}" dt="2019-09-23T20:15:35.388" v="1789" actId="1076"/>
        <pc:sldMkLst>
          <pc:docMk/>
          <pc:sldMk cId="3286215808" sldId="301"/>
        </pc:sldMkLst>
        <pc:grpChg chg="mod">
          <ac:chgData name="MOSS, John" userId="68d24264-8ab7-4f5d-9424-3245e443458e" providerId="ADAL" clId="{3CE11431-93E3-40EE-B2B3-C19017BB3636}" dt="2019-09-23T20:15:35.388" v="1789" actId="1076"/>
          <ac:grpSpMkLst>
            <pc:docMk/>
            <pc:sldMk cId="3286215808" sldId="301"/>
            <ac:grpSpMk id="9" creationId="{77D40EB5-4133-4F43-BE32-DD31504C5F18}"/>
          </ac:grpSpMkLst>
        </pc:grpChg>
      </pc:sldChg>
      <pc:sldChg chg="addSp delSp modSp modAnim">
        <pc:chgData name="MOSS, John" userId="68d24264-8ab7-4f5d-9424-3245e443458e" providerId="ADAL" clId="{3CE11431-93E3-40EE-B2B3-C19017BB3636}" dt="2019-09-24T06:53:57.564" v="1977" actId="14100"/>
        <pc:sldMkLst>
          <pc:docMk/>
          <pc:sldMk cId="1605082443" sldId="307"/>
        </pc:sldMkLst>
        <pc:spChg chg="mod">
          <ac:chgData name="MOSS, John" userId="68d24264-8ab7-4f5d-9424-3245e443458e" providerId="ADAL" clId="{3CE11431-93E3-40EE-B2B3-C19017BB3636}" dt="2019-09-24T06:53:54.984" v="1976" actId="14100"/>
          <ac:spMkLst>
            <pc:docMk/>
            <pc:sldMk cId="1605082443" sldId="307"/>
            <ac:spMk id="6" creationId="{DE7CA864-B6D7-46BB-9ED4-86FDE63CD0EE}"/>
          </ac:spMkLst>
        </pc:spChg>
        <pc:spChg chg="mod">
          <ac:chgData name="MOSS, John" userId="68d24264-8ab7-4f5d-9424-3245e443458e" providerId="ADAL" clId="{3CE11431-93E3-40EE-B2B3-C19017BB3636}" dt="2019-09-24T06:53:57.564" v="1977" actId="14100"/>
          <ac:spMkLst>
            <pc:docMk/>
            <pc:sldMk cId="1605082443" sldId="307"/>
            <ac:spMk id="8" creationId="{C2D9A33E-3116-4C73-8589-FEB17C0CA560}"/>
          </ac:spMkLst>
        </pc:spChg>
        <pc:spChg chg="add mod">
          <ac:chgData name="MOSS, John" userId="68d24264-8ab7-4f5d-9424-3245e443458e" providerId="ADAL" clId="{3CE11431-93E3-40EE-B2B3-C19017BB3636}" dt="2019-09-24T06:53:16.424" v="1961" actId="27636"/>
          <ac:spMkLst>
            <pc:docMk/>
            <pc:sldMk cId="1605082443" sldId="307"/>
            <ac:spMk id="9" creationId="{11A67D3F-8B2D-4E38-8B7E-0EA1DAE2B94D}"/>
          </ac:spMkLst>
        </pc:spChg>
        <pc:graphicFrameChg chg="add del mod modGraphic">
          <ac:chgData name="MOSS, John" userId="68d24264-8ab7-4f5d-9424-3245e443458e" providerId="ADAL" clId="{3CE11431-93E3-40EE-B2B3-C19017BB3636}" dt="2019-09-18T08:16:48.475" v="921" actId="478"/>
          <ac:graphicFrameMkLst>
            <pc:docMk/>
            <pc:sldMk cId="1605082443" sldId="307"/>
            <ac:graphicFrameMk id="3" creationId="{A09625BF-5601-40C3-B9C8-AECA12241031}"/>
          </ac:graphicFrameMkLst>
        </pc:graphicFrameChg>
        <pc:graphicFrameChg chg="mod">
          <ac:chgData name="MOSS, John" userId="68d24264-8ab7-4f5d-9424-3245e443458e" providerId="ADAL" clId="{3CE11431-93E3-40EE-B2B3-C19017BB3636}" dt="2019-09-18T08:16:00.312" v="917"/>
          <ac:graphicFrameMkLst>
            <pc:docMk/>
            <pc:sldMk cId="1605082443" sldId="307"/>
            <ac:graphicFrameMk id="10" creationId="{00000000-0000-0000-0000-000000000000}"/>
          </ac:graphicFrameMkLst>
        </pc:graphicFrameChg>
      </pc:sldChg>
      <pc:sldChg chg="addSp delSp modSp delAnim">
        <pc:chgData name="MOSS, John" userId="68d24264-8ab7-4f5d-9424-3245e443458e" providerId="ADAL" clId="{3CE11431-93E3-40EE-B2B3-C19017BB3636}" dt="2019-09-18T11:14:44.330" v="1011" actId="14100"/>
        <pc:sldMkLst>
          <pc:docMk/>
          <pc:sldMk cId="2590212993" sldId="309"/>
        </pc:sldMkLst>
        <pc:spChg chg="mod ord">
          <ac:chgData name="MOSS, John" userId="68d24264-8ab7-4f5d-9424-3245e443458e" providerId="ADAL" clId="{3CE11431-93E3-40EE-B2B3-C19017BB3636}" dt="2019-09-18T11:14:44.330" v="1011" actId="14100"/>
          <ac:spMkLst>
            <pc:docMk/>
            <pc:sldMk cId="2590212993" sldId="309"/>
            <ac:spMk id="6" creationId="{29F390FA-B206-4E52-AF7E-FAD6A8765393}"/>
          </ac:spMkLst>
        </pc:spChg>
        <pc:picChg chg="add mod">
          <ac:chgData name="MOSS, John" userId="68d24264-8ab7-4f5d-9424-3245e443458e" providerId="ADAL" clId="{3CE11431-93E3-40EE-B2B3-C19017BB3636}" dt="2019-09-18T11:14:37.434" v="1009" actId="1076"/>
          <ac:picMkLst>
            <pc:docMk/>
            <pc:sldMk cId="2590212993" sldId="309"/>
            <ac:picMk id="3" creationId="{4C6FACF2-7452-4F94-9A80-E61870E78034}"/>
          </ac:picMkLst>
        </pc:picChg>
        <pc:picChg chg="del">
          <ac:chgData name="MOSS, John" userId="68d24264-8ab7-4f5d-9424-3245e443458e" providerId="ADAL" clId="{3CE11431-93E3-40EE-B2B3-C19017BB3636}" dt="2019-09-18T11:14:12.908" v="1002" actId="478"/>
          <ac:picMkLst>
            <pc:docMk/>
            <pc:sldMk cId="2590212993" sldId="309"/>
            <ac:picMk id="5" creationId="{DF9C4120-260B-4BFB-8174-31664C2888FC}"/>
          </ac:picMkLst>
        </pc:picChg>
      </pc:sldChg>
      <pc:sldChg chg="addSp delSp modSp delAnim">
        <pc:chgData name="MOSS, John" userId="68d24264-8ab7-4f5d-9424-3245e443458e" providerId="ADAL" clId="{3CE11431-93E3-40EE-B2B3-C19017BB3636}" dt="2019-09-18T11:15:32.538" v="1024" actId="14100"/>
        <pc:sldMkLst>
          <pc:docMk/>
          <pc:sldMk cId="1890308419" sldId="312"/>
        </pc:sldMkLst>
        <pc:spChg chg="mod ord">
          <ac:chgData name="MOSS, John" userId="68d24264-8ab7-4f5d-9424-3245e443458e" providerId="ADAL" clId="{3CE11431-93E3-40EE-B2B3-C19017BB3636}" dt="2019-09-18T11:15:32.538" v="1024" actId="14100"/>
          <ac:spMkLst>
            <pc:docMk/>
            <pc:sldMk cId="1890308419" sldId="312"/>
            <ac:spMk id="6" creationId="{29F390FA-B206-4E52-AF7E-FAD6A8765393}"/>
          </ac:spMkLst>
        </pc:spChg>
        <pc:picChg chg="add del">
          <ac:chgData name="MOSS, John" userId="68d24264-8ab7-4f5d-9424-3245e443458e" providerId="ADAL" clId="{3CE11431-93E3-40EE-B2B3-C19017BB3636}" dt="2019-09-18T11:15:04.314" v="1014" actId="478"/>
          <ac:picMkLst>
            <pc:docMk/>
            <pc:sldMk cId="1890308419" sldId="312"/>
            <ac:picMk id="3" creationId="{6BCA7470-7746-44B5-84DE-D984481F5395}"/>
          </ac:picMkLst>
        </pc:picChg>
        <pc:picChg chg="del">
          <ac:chgData name="MOSS, John" userId="68d24264-8ab7-4f5d-9424-3245e443458e" providerId="ADAL" clId="{3CE11431-93E3-40EE-B2B3-C19017BB3636}" dt="2019-09-18T11:15:00.511" v="1012" actId="478"/>
          <ac:picMkLst>
            <pc:docMk/>
            <pc:sldMk cId="1890308419" sldId="312"/>
            <ac:picMk id="5" creationId="{DF9C4120-260B-4BFB-8174-31664C2888FC}"/>
          </ac:picMkLst>
        </pc:picChg>
        <pc:picChg chg="add mod ord">
          <ac:chgData name="MOSS, John" userId="68d24264-8ab7-4f5d-9424-3245e443458e" providerId="ADAL" clId="{3CE11431-93E3-40EE-B2B3-C19017BB3636}" dt="2019-09-18T11:15:21.731" v="1020" actId="1076"/>
          <ac:picMkLst>
            <pc:docMk/>
            <pc:sldMk cId="1890308419" sldId="312"/>
            <ac:picMk id="11" creationId="{BA4499DF-8A6F-4172-9FBE-736088FB950B}"/>
          </ac:picMkLst>
        </pc:picChg>
      </pc:sldChg>
      <pc:sldChg chg="addSp delSp modSp add del mod ord setBg delAnim setClrOvrMap modNotesTx">
        <pc:chgData name="MOSS, John" userId="68d24264-8ab7-4f5d-9424-3245e443458e" providerId="ADAL" clId="{3CE11431-93E3-40EE-B2B3-C19017BB3636}" dt="2019-09-23T10:55:11.040" v="1651"/>
        <pc:sldMkLst>
          <pc:docMk/>
          <pc:sldMk cId="2058867807" sldId="314"/>
        </pc:sldMkLst>
        <pc:spChg chg="del mod">
          <ac:chgData name="MOSS, John" userId="68d24264-8ab7-4f5d-9424-3245e443458e" providerId="ADAL" clId="{3CE11431-93E3-40EE-B2B3-C19017BB3636}" dt="2019-09-23T10:10:55.666" v="1402" actId="478"/>
          <ac:spMkLst>
            <pc:docMk/>
            <pc:sldMk cId="2058867807" sldId="314"/>
            <ac:spMk id="2" creationId="{8825BA36-7BB8-482B-931C-3313DEB765FF}"/>
          </ac:spMkLst>
        </pc:spChg>
        <pc:spChg chg="mod ord">
          <ac:chgData name="MOSS, John" userId="68d24264-8ab7-4f5d-9424-3245e443458e" providerId="ADAL" clId="{3CE11431-93E3-40EE-B2B3-C19017BB3636}" dt="2019-09-23T10:10:50.450" v="1401" actId="26606"/>
          <ac:spMkLst>
            <pc:docMk/>
            <pc:sldMk cId="2058867807" sldId="314"/>
            <ac:spMk id="4" creationId="{45AE5D43-80CB-4205-A440-608E7670B997}"/>
          </ac:spMkLst>
        </pc:spChg>
        <pc:spChg chg="add del mod">
          <ac:chgData name="MOSS, John" userId="68d24264-8ab7-4f5d-9424-3245e443458e" providerId="ADAL" clId="{3CE11431-93E3-40EE-B2B3-C19017BB3636}" dt="2019-09-23T10:11:05.963" v="1405" actId="478"/>
          <ac:spMkLst>
            <pc:docMk/>
            <pc:sldMk cId="2058867807" sldId="314"/>
            <ac:spMk id="6" creationId="{C61FF6BF-2ACA-4453-8FF2-95CE5CA9793C}"/>
          </ac:spMkLst>
        </pc:spChg>
        <pc:spChg chg="add del">
          <ac:chgData name="MOSS, John" userId="68d24264-8ab7-4f5d-9424-3245e443458e" providerId="ADAL" clId="{3CE11431-93E3-40EE-B2B3-C19017BB3636}" dt="2019-09-23T10:10:50.450" v="1401" actId="26606"/>
          <ac:spMkLst>
            <pc:docMk/>
            <pc:sldMk cId="2058867807" sldId="314"/>
            <ac:spMk id="18" creationId="{937E6D20-479A-4FAB-99FD-CB9355D677A0}"/>
          </ac:spMkLst>
        </pc:spChg>
        <pc:spChg chg="add del">
          <ac:chgData name="MOSS, John" userId="68d24264-8ab7-4f5d-9424-3245e443458e" providerId="ADAL" clId="{3CE11431-93E3-40EE-B2B3-C19017BB3636}" dt="2019-09-23T10:10:50.450" v="1401" actId="26606"/>
          <ac:spMkLst>
            <pc:docMk/>
            <pc:sldMk cId="2058867807" sldId="314"/>
            <ac:spMk id="20" creationId="{B0F985A9-7107-4409-8E9A-926600FBD7A7}"/>
          </ac:spMkLst>
        </pc:spChg>
        <pc:spChg chg="add del">
          <ac:chgData name="MOSS, John" userId="68d24264-8ab7-4f5d-9424-3245e443458e" providerId="ADAL" clId="{3CE11431-93E3-40EE-B2B3-C19017BB3636}" dt="2019-09-23T10:10:50.450" v="1401" actId="26606"/>
          <ac:spMkLst>
            <pc:docMk/>
            <pc:sldMk cId="2058867807" sldId="314"/>
            <ac:spMk id="22" creationId="{6ED2F7E0-B0DA-4908-8DAF-B97CEC22F8F3}"/>
          </ac:spMkLst>
        </pc:spChg>
        <pc:spChg chg="add del">
          <ac:chgData name="MOSS, John" userId="68d24264-8ab7-4f5d-9424-3245e443458e" providerId="ADAL" clId="{3CE11431-93E3-40EE-B2B3-C19017BB3636}" dt="2019-09-23T10:10:50.450" v="1401" actId="26606"/>
          <ac:spMkLst>
            <pc:docMk/>
            <pc:sldMk cId="2058867807" sldId="314"/>
            <ac:spMk id="24" creationId="{05AAE903-731F-4CD6-944C-DEDA8C4A0D34}"/>
          </ac:spMkLst>
        </pc:spChg>
        <pc:spChg chg="add del">
          <ac:chgData name="MOSS, John" userId="68d24264-8ab7-4f5d-9424-3245e443458e" providerId="ADAL" clId="{3CE11431-93E3-40EE-B2B3-C19017BB3636}" dt="2019-09-23T10:10:50.450" v="1401" actId="26606"/>
          <ac:spMkLst>
            <pc:docMk/>
            <pc:sldMk cId="2058867807" sldId="314"/>
            <ac:spMk id="26" creationId="{A6E3F383-1606-4662-BE2A-3D6FBD3C18D1}"/>
          </ac:spMkLst>
        </pc:spChg>
        <pc:spChg chg="add del">
          <ac:chgData name="MOSS, John" userId="68d24264-8ab7-4f5d-9424-3245e443458e" providerId="ADAL" clId="{3CE11431-93E3-40EE-B2B3-C19017BB3636}" dt="2019-09-23T10:10:50.450" v="1401" actId="26606"/>
          <ac:spMkLst>
            <pc:docMk/>
            <pc:sldMk cId="2058867807" sldId="314"/>
            <ac:spMk id="28" creationId="{06CBC9B7-FEC0-43E9-A51D-48B83DF1015E}"/>
          </ac:spMkLst>
        </pc:spChg>
        <pc:spChg chg="add del">
          <ac:chgData name="MOSS, John" userId="68d24264-8ab7-4f5d-9424-3245e443458e" providerId="ADAL" clId="{3CE11431-93E3-40EE-B2B3-C19017BB3636}" dt="2019-09-23T10:10:44.566" v="1400" actId="26606"/>
          <ac:spMkLst>
            <pc:docMk/>
            <pc:sldMk cId="2058867807" sldId="314"/>
            <ac:spMk id="71" creationId="{621227B1-1586-4CEF-A0F1-E3C7FFBD4AB7}"/>
          </ac:spMkLst>
        </pc:spChg>
        <pc:spChg chg="add del">
          <ac:chgData name="MOSS, John" userId="68d24264-8ab7-4f5d-9424-3245e443458e" providerId="ADAL" clId="{3CE11431-93E3-40EE-B2B3-C19017BB3636}" dt="2019-09-23T10:10:44.566" v="1400" actId="26606"/>
          <ac:spMkLst>
            <pc:docMk/>
            <pc:sldMk cId="2058867807" sldId="314"/>
            <ac:spMk id="73" creationId="{9A7695ED-335C-4D08-AA65-0EDC27309B26}"/>
          </ac:spMkLst>
        </pc:spChg>
        <pc:spChg chg="add">
          <ac:chgData name="MOSS, John" userId="68d24264-8ab7-4f5d-9424-3245e443458e" providerId="ADAL" clId="{3CE11431-93E3-40EE-B2B3-C19017BB3636}" dt="2019-09-23T10:10:50.450" v="1401" actId="26606"/>
          <ac:spMkLst>
            <pc:docMk/>
            <pc:sldMk cId="2058867807" sldId="314"/>
            <ac:spMk id="75" creationId="{CFDF506A-FD4E-4BBC-A10A-DEB94F9BAA5F}"/>
          </ac:spMkLst>
        </pc:spChg>
        <pc:spChg chg="add">
          <ac:chgData name="MOSS, John" userId="68d24264-8ab7-4f5d-9424-3245e443458e" providerId="ADAL" clId="{3CE11431-93E3-40EE-B2B3-C19017BB3636}" dt="2019-09-23T10:10:50.450" v="1401" actId="26606"/>
          <ac:spMkLst>
            <pc:docMk/>
            <pc:sldMk cId="2058867807" sldId="314"/>
            <ac:spMk id="77" creationId="{3571FB1B-4FFC-43D6-8121-390B3A44E835}"/>
          </ac:spMkLst>
        </pc:spChg>
        <pc:spChg chg="add">
          <ac:chgData name="MOSS, John" userId="68d24264-8ab7-4f5d-9424-3245e443458e" providerId="ADAL" clId="{3CE11431-93E3-40EE-B2B3-C19017BB3636}" dt="2019-09-23T10:10:50.450" v="1401" actId="26606"/>
          <ac:spMkLst>
            <pc:docMk/>
            <pc:sldMk cId="2058867807" sldId="314"/>
            <ac:spMk id="3076" creationId="{5F9F5EB8-AB42-47FD-8F4A-176C0A4B1B0A}"/>
          </ac:spMkLst>
        </pc:spChg>
        <pc:spChg chg="add">
          <ac:chgData name="MOSS, John" userId="68d24264-8ab7-4f5d-9424-3245e443458e" providerId="ADAL" clId="{3CE11431-93E3-40EE-B2B3-C19017BB3636}" dt="2019-09-23T10:10:50.450" v="1401" actId="26606"/>
          <ac:spMkLst>
            <pc:docMk/>
            <pc:sldMk cId="2058867807" sldId="314"/>
            <ac:spMk id="3077" creationId="{CA758F27-EB0A-4675-AACF-0CD47C911203}"/>
          </ac:spMkLst>
        </pc:spChg>
        <pc:picChg chg="del mod">
          <ac:chgData name="MOSS, John" userId="68d24264-8ab7-4f5d-9424-3245e443458e" providerId="ADAL" clId="{3CE11431-93E3-40EE-B2B3-C19017BB3636}" dt="2019-09-23T10:08:16.919" v="1393" actId="478"/>
          <ac:picMkLst>
            <pc:docMk/>
            <pc:sldMk cId="2058867807" sldId="314"/>
            <ac:picMk id="3" creationId="{557678F9-AFEC-4670-B900-5A8F73E3924D}"/>
          </ac:picMkLst>
        </pc:picChg>
        <pc:picChg chg="del">
          <ac:chgData name="MOSS, John" userId="68d24264-8ab7-4f5d-9424-3245e443458e" providerId="ADAL" clId="{3CE11431-93E3-40EE-B2B3-C19017BB3636}" dt="2019-09-23T10:08:16.483" v="1392" actId="478"/>
          <ac:picMkLst>
            <pc:docMk/>
            <pc:sldMk cId="2058867807" sldId="314"/>
            <ac:picMk id="7" creationId="{A6A264C9-7444-435A-9DDC-FF510ABB94F0}"/>
          </ac:picMkLst>
        </pc:picChg>
        <pc:picChg chg="add del mod">
          <ac:chgData name="MOSS, John" userId="68d24264-8ab7-4f5d-9424-3245e443458e" providerId="ADAL" clId="{3CE11431-93E3-40EE-B2B3-C19017BB3636}" dt="2019-09-23T10:31:16.410" v="1490" actId="478"/>
          <ac:picMkLst>
            <pc:docMk/>
            <pc:sldMk cId="2058867807" sldId="314"/>
            <ac:picMk id="8" creationId="{CAE04621-8FE7-4CA1-96A8-FF2F6CD6DD44}"/>
          </ac:picMkLst>
        </pc:picChg>
        <pc:picChg chg="add mod">
          <ac:chgData name="MOSS, John" userId="68d24264-8ab7-4f5d-9424-3245e443458e" providerId="ADAL" clId="{3CE11431-93E3-40EE-B2B3-C19017BB3636}" dt="2019-09-23T10:21:05.819" v="1458" actId="1076"/>
          <ac:picMkLst>
            <pc:docMk/>
            <pc:sldMk cId="2058867807" sldId="314"/>
            <ac:picMk id="3074" creationId="{BBCBAF0C-6787-4B20-9C26-32D450CC14CD}"/>
          </ac:picMkLst>
        </pc:picChg>
      </pc:sldChg>
      <pc:sldChg chg="addSp delSp modSp addAnim delAnim modAnim">
        <pc:chgData name="MOSS, John" userId="68d24264-8ab7-4f5d-9424-3245e443458e" providerId="ADAL" clId="{3CE11431-93E3-40EE-B2B3-C19017BB3636}" dt="2019-09-18T11:02:19.698" v="1001" actId="20577"/>
        <pc:sldMkLst>
          <pc:docMk/>
          <pc:sldMk cId="1235779546" sldId="315"/>
        </pc:sldMkLst>
        <pc:spChg chg="mod">
          <ac:chgData name="MOSS, John" userId="68d24264-8ab7-4f5d-9424-3245e443458e" providerId="ADAL" clId="{3CE11431-93E3-40EE-B2B3-C19017BB3636}" dt="2019-09-18T11:02:19.698" v="1001" actId="20577"/>
          <ac:spMkLst>
            <pc:docMk/>
            <pc:sldMk cId="1235779546" sldId="315"/>
            <ac:spMk id="3" creationId="{05EB8963-1E26-4EFA-89A4-90CB65FBBB2D}"/>
          </ac:spMkLst>
        </pc:spChg>
        <pc:picChg chg="add del">
          <ac:chgData name="MOSS, John" userId="68d24264-8ab7-4f5d-9424-3245e443458e" providerId="ADAL" clId="{3CE11431-93E3-40EE-B2B3-C19017BB3636}" dt="2019-09-18T10:57:20.470" v="924" actId="478"/>
          <ac:picMkLst>
            <pc:docMk/>
            <pc:sldMk cId="1235779546" sldId="315"/>
            <ac:picMk id="6" creationId="{080D0D37-1227-4C39-A570-15777A3D1A8F}"/>
          </ac:picMkLst>
        </pc:picChg>
        <pc:picChg chg="add del mod">
          <ac:chgData name="MOSS, John" userId="68d24264-8ab7-4f5d-9424-3245e443458e" providerId="ADAL" clId="{3CE11431-93E3-40EE-B2B3-C19017BB3636}" dt="2019-09-18T11:00:25.444" v="937" actId="478"/>
          <ac:picMkLst>
            <pc:docMk/>
            <pc:sldMk cId="1235779546" sldId="315"/>
            <ac:picMk id="8" creationId="{C339E0E0-4DD8-441C-BA1E-387E0E13AA30}"/>
          </ac:picMkLst>
        </pc:picChg>
        <pc:picChg chg="add del mod">
          <ac:chgData name="MOSS, John" userId="68d24264-8ab7-4f5d-9424-3245e443458e" providerId="ADAL" clId="{3CE11431-93E3-40EE-B2B3-C19017BB3636}" dt="2019-09-18T11:00:50.567" v="942" actId="478"/>
          <ac:picMkLst>
            <pc:docMk/>
            <pc:sldMk cId="1235779546" sldId="315"/>
            <ac:picMk id="10" creationId="{34C2084F-B274-4D5A-8EAF-6475AAC675C0}"/>
          </ac:picMkLst>
        </pc:picChg>
      </pc:sldChg>
      <pc:sldChg chg="addSp delSp modSp delAnim modAnim">
        <pc:chgData name="MOSS, John" userId="68d24264-8ab7-4f5d-9424-3245e443458e" providerId="ADAL" clId="{3CE11431-93E3-40EE-B2B3-C19017BB3636}" dt="2019-09-23T20:12:59.417" v="1749" actId="20577"/>
        <pc:sldMkLst>
          <pc:docMk/>
          <pc:sldMk cId="681151084" sldId="316"/>
        </pc:sldMkLst>
        <pc:spChg chg="mod">
          <ac:chgData name="MOSS, John" userId="68d24264-8ab7-4f5d-9424-3245e443458e" providerId="ADAL" clId="{3CE11431-93E3-40EE-B2B3-C19017BB3636}" dt="2019-09-11T09:43:09.698" v="32" actId="20577"/>
          <ac:spMkLst>
            <pc:docMk/>
            <pc:sldMk cId="681151084" sldId="316"/>
            <ac:spMk id="2" creationId="{2EFF4AD3-A73E-4CAB-8369-FE3D52609B2C}"/>
          </ac:spMkLst>
        </pc:spChg>
        <pc:spChg chg="mod">
          <ac:chgData name="MOSS, John" userId="68d24264-8ab7-4f5d-9424-3245e443458e" providerId="ADAL" clId="{3CE11431-93E3-40EE-B2B3-C19017BB3636}" dt="2019-09-23T20:12:59.417" v="1749" actId="20577"/>
          <ac:spMkLst>
            <pc:docMk/>
            <pc:sldMk cId="681151084" sldId="316"/>
            <ac:spMk id="7" creationId="{901DB5A6-3ABB-4BD0-B272-4E3BB5101DEE}"/>
          </ac:spMkLst>
        </pc:spChg>
        <pc:spChg chg="del mod">
          <ac:chgData name="MOSS, John" userId="68d24264-8ab7-4f5d-9424-3245e443458e" providerId="ADAL" clId="{3CE11431-93E3-40EE-B2B3-C19017BB3636}" dt="2019-09-11T09:44:01.417" v="47" actId="478"/>
          <ac:spMkLst>
            <pc:docMk/>
            <pc:sldMk cId="681151084" sldId="316"/>
            <ac:spMk id="8" creationId="{18E82436-58E1-42E6-A25E-F50198DE532B}"/>
          </ac:spMkLst>
        </pc:spChg>
        <pc:spChg chg="del">
          <ac:chgData name="MOSS, John" userId="68d24264-8ab7-4f5d-9424-3245e443458e" providerId="ADAL" clId="{3CE11431-93E3-40EE-B2B3-C19017BB3636}" dt="2019-09-11T09:43:02.251" v="21" actId="478"/>
          <ac:spMkLst>
            <pc:docMk/>
            <pc:sldMk cId="681151084" sldId="316"/>
            <ac:spMk id="10" creationId="{BA23CA94-E932-484F-A5A8-590F3F5EAD56}"/>
          </ac:spMkLst>
        </pc:spChg>
        <pc:spChg chg="add mod">
          <ac:chgData name="MOSS, John" userId="68d24264-8ab7-4f5d-9424-3245e443458e" providerId="ADAL" clId="{3CE11431-93E3-40EE-B2B3-C19017BB3636}" dt="2019-09-11T09:48:43.478" v="360" actId="20577"/>
          <ac:spMkLst>
            <pc:docMk/>
            <pc:sldMk cId="681151084" sldId="316"/>
            <ac:spMk id="11" creationId="{33BCB3F9-8498-4A01-A590-D78C76DF89D8}"/>
          </ac:spMkLst>
        </pc:spChg>
        <pc:picChg chg="add mod">
          <ac:chgData name="MOSS, John" userId="68d24264-8ab7-4f5d-9424-3245e443458e" providerId="ADAL" clId="{3CE11431-93E3-40EE-B2B3-C19017BB3636}" dt="2019-09-23T08:36:08.898" v="1385" actId="1076"/>
          <ac:picMkLst>
            <pc:docMk/>
            <pc:sldMk cId="681151084" sldId="316"/>
            <ac:picMk id="3" creationId="{A0DE7201-48EE-4D4B-B95F-0CC88B32D855}"/>
          </ac:picMkLst>
        </pc:picChg>
        <pc:picChg chg="del">
          <ac:chgData name="MOSS, John" userId="68d24264-8ab7-4f5d-9424-3245e443458e" providerId="ADAL" clId="{3CE11431-93E3-40EE-B2B3-C19017BB3636}" dt="2019-09-11T09:43:00.884" v="20" actId="478"/>
          <ac:picMkLst>
            <pc:docMk/>
            <pc:sldMk cId="681151084" sldId="316"/>
            <ac:picMk id="9" creationId="{8ABB80D5-B6E5-4042-9B2C-B411629EDD00}"/>
          </ac:picMkLst>
        </pc:picChg>
      </pc:sldChg>
      <pc:sldChg chg="delSp modSp delAnim modAnim">
        <pc:chgData name="MOSS, John" userId="68d24264-8ab7-4f5d-9424-3245e443458e" providerId="ADAL" clId="{3CE11431-93E3-40EE-B2B3-C19017BB3636}" dt="2019-09-11T10:30:41.436" v="645" actId="14100"/>
        <pc:sldMkLst>
          <pc:docMk/>
          <pc:sldMk cId="939813120" sldId="318"/>
        </pc:sldMkLst>
        <pc:spChg chg="del mod">
          <ac:chgData name="MOSS, John" userId="68d24264-8ab7-4f5d-9424-3245e443458e" providerId="ADAL" clId="{3CE11431-93E3-40EE-B2B3-C19017BB3636}" dt="2019-09-11T10:14:35.039" v="555" actId="478"/>
          <ac:spMkLst>
            <pc:docMk/>
            <pc:sldMk cId="939813120" sldId="318"/>
            <ac:spMk id="9" creationId="{025C6AD1-DC47-419B-8788-109133D8ECE2}"/>
          </ac:spMkLst>
        </pc:spChg>
        <pc:spChg chg="mod">
          <ac:chgData name="MOSS, John" userId="68d24264-8ab7-4f5d-9424-3245e443458e" providerId="ADAL" clId="{3CE11431-93E3-40EE-B2B3-C19017BB3636}" dt="2019-09-11T10:29:53.265" v="638" actId="1076"/>
          <ac:spMkLst>
            <pc:docMk/>
            <pc:sldMk cId="939813120" sldId="318"/>
            <ac:spMk id="10" creationId="{64F8602D-81B7-4AA5-9A2A-2A823A6BCBE8}"/>
          </ac:spMkLst>
        </pc:spChg>
        <pc:spChg chg="mod">
          <ac:chgData name="MOSS, John" userId="68d24264-8ab7-4f5d-9424-3245e443458e" providerId="ADAL" clId="{3CE11431-93E3-40EE-B2B3-C19017BB3636}" dt="2019-09-11T10:30:41.436" v="645" actId="14100"/>
          <ac:spMkLst>
            <pc:docMk/>
            <pc:sldMk cId="939813120" sldId="318"/>
            <ac:spMk id="11" creationId="{C008D971-05A8-48BF-B142-63BC2DC97373}"/>
          </ac:spMkLst>
        </pc:spChg>
        <pc:spChg chg="del mod">
          <ac:chgData name="MOSS, John" userId="68d24264-8ab7-4f5d-9424-3245e443458e" providerId="ADAL" clId="{3CE11431-93E3-40EE-B2B3-C19017BB3636}" dt="2019-09-11T10:14:33.072" v="554" actId="478"/>
          <ac:spMkLst>
            <pc:docMk/>
            <pc:sldMk cId="939813120" sldId="318"/>
            <ac:spMk id="12" creationId="{0E7E063B-5A63-4AC7-93EF-788EA5D98EF7}"/>
          </ac:spMkLst>
        </pc:spChg>
        <pc:graphicFrameChg chg="del">
          <ac:chgData name="MOSS, John" userId="68d24264-8ab7-4f5d-9424-3245e443458e" providerId="ADAL" clId="{3CE11431-93E3-40EE-B2B3-C19017BB3636}" dt="2019-09-11T10:14:36.025" v="556" actId="478"/>
          <ac:graphicFrameMkLst>
            <pc:docMk/>
            <pc:sldMk cId="939813120" sldId="318"/>
            <ac:graphicFrameMk id="5" creationId="{CCC055B1-FBE1-4A33-8643-A927135F0281}"/>
          </ac:graphicFrameMkLst>
        </pc:graphicFrameChg>
        <pc:picChg chg="del">
          <ac:chgData name="MOSS, John" userId="68d24264-8ab7-4f5d-9424-3245e443458e" providerId="ADAL" clId="{3CE11431-93E3-40EE-B2B3-C19017BB3636}" dt="2019-09-11T10:05:16.215" v="531" actId="478"/>
          <ac:picMkLst>
            <pc:docMk/>
            <pc:sldMk cId="939813120" sldId="318"/>
            <ac:picMk id="2050" creationId="{F862020C-8770-4259-9104-1A2F10B3B1FD}"/>
          </ac:picMkLst>
        </pc:picChg>
      </pc:sldChg>
      <pc:sldChg chg="modSp modAnim">
        <pc:chgData name="MOSS, John" userId="68d24264-8ab7-4f5d-9424-3245e443458e" providerId="ADAL" clId="{3CE11431-93E3-40EE-B2B3-C19017BB3636}" dt="2019-09-18T11:29:23.893" v="1035" actId="1076"/>
        <pc:sldMkLst>
          <pc:docMk/>
          <pc:sldMk cId="2541652656" sldId="319"/>
        </pc:sldMkLst>
        <pc:spChg chg="mod">
          <ac:chgData name="MOSS, John" userId="68d24264-8ab7-4f5d-9424-3245e443458e" providerId="ADAL" clId="{3CE11431-93E3-40EE-B2B3-C19017BB3636}" dt="2019-09-18T11:29:03.152" v="1031" actId="27636"/>
          <ac:spMkLst>
            <pc:docMk/>
            <pc:sldMk cId="2541652656" sldId="319"/>
            <ac:spMk id="2" creationId="{607EDDFE-D57C-4C8A-99CA-BE47D36EE1CE}"/>
          </ac:spMkLst>
        </pc:spChg>
        <pc:spChg chg="mod">
          <ac:chgData name="MOSS, John" userId="68d24264-8ab7-4f5d-9424-3245e443458e" providerId="ADAL" clId="{3CE11431-93E3-40EE-B2B3-C19017BB3636}" dt="2019-09-18T11:29:23.893" v="1035" actId="1076"/>
          <ac:spMkLst>
            <pc:docMk/>
            <pc:sldMk cId="2541652656" sldId="319"/>
            <ac:spMk id="5" creationId="{CD648C4C-D197-4FAB-BD62-2B451191450D}"/>
          </ac:spMkLst>
        </pc:spChg>
      </pc:sldChg>
      <pc:sldChg chg="modSp">
        <pc:chgData name="MOSS, John" userId="68d24264-8ab7-4f5d-9424-3245e443458e" providerId="ADAL" clId="{3CE11431-93E3-40EE-B2B3-C19017BB3636}" dt="2019-09-23T20:32:47.585" v="1790"/>
        <pc:sldMkLst>
          <pc:docMk/>
          <pc:sldMk cId="773286185" sldId="321"/>
        </pc:sldMkLst>
        <pc:picChg chg="mod">
          <ac:chgData name="MOSS, John" userId="68d24264-8ab7-4f5d-9424-3245e443458e" providerId="ADAL" clId="{3CE11431-93E3-40EE-B2B3-C19017BB3636}" dt="2019-09-23T20:32:47.585" v="1790"/>
          <ac:picMkLst>
            <pc:docMk/>
            <pc:sldMk cId="773286185" sldId="321"/>
            <ac:picMk id="9" creationId="{51BD28BF-A123-47C8-91C0-8165E534CEEA}"/>
          </ac:picMkLst>
        </pc:picChg>
      </pc:sldChg>
      <pc:sldChg chg="delSp del">
        <pc:chgData name="MOSS, John" userId="68d24264-8ab7-4f5d-9424-3245e443458e" providerId="ADAL" clId="{3CE11431-93E3-40EE-B2B3-C19017BB3636}" dt="2019-09-23T10:54:55.909" v="1649" actId="47"/>
        <pc:sldMkLst>
          <pc:docMk/>
          <pc:sldMk cId="2799815598" sldId="323"/>
        </pc:sldMkLst>
        <pc:picChg chg="del">
          <ac:chgData name="MOSS, John" userId="68d24264-8ab7-4f5d-9424-3245e443458e" providerId="ADAL" clId="{3CE11431-93E3-40EE-B2B3-C19017BB3636}" dt="2019-09-23T10:48:43.018" v="1608"/>
          <ac:picMkLst>
            <pc:docMk/>
            <pc:sldMk cId="2799815598" sldId="323"/>
            <ac:picMk id="5" creationId="{CB91D94B-2CF2-4BD9-BB98-6DC6C0707E62}"/>
          </ac:picMkLst>
        </pc:picChg>
        <pc:picChg chg="del">
          <ac:chgData name="MOSS, John" userId="68d24264-8ab7-4f5d-9424-3245e443458e" providerId="ADAL" clId="{3CE11431-93E3-40EE-B2B3-C19017BB3636}" dt="2019-09-23T10:48:43.018" v="1608"/>
          <ac:picMkLst>
            <pc:docMk/>
            <pc:sldMk cId="2799815598" sldId="323"/>
            <ac:picMk id="6" creationId="{FAB9A12F-6B23-4B29-9614-92B1424C0BF0}"/>
          </ac:picMkLst>
        </pc:picChg>
      </pc:sldChg>
      <pc:sldChg chg="modSp">
        <pc:chgData name="MOSS, John" userId="68d24264-8ab7-4f5d-9424-3245e443458e" providerId="ADAL" clId="{3CE11431-93E3-40EE-B2B3-C19017BB3636}" dt="2019-09-11T09:36:42.924" v="17" actId="20577"/>
        <pc:sldMkLst>
          <pc:docMk/>
          <pc:sldMk cId="2038579980" sldId="324"/>
        </pc:sldMkLst>
        <pc:spChg chg="mod">
          <ac:chgData name="MOSS, John" userId="68d24264-8ab7-4f5d-9424-3245e443458e" providerId="ADAL" clId="{3CE11431-93E3-40EE-B2B3-C19017BB3636}" dt="2019-09-11T09:36:42.924" v="17" actId="20577"/>
          <ac:spMkLst>
            <pc:docMk/>
            <pc:sldMk cId="2038579980" sldId="324"/>
            <ac:spMk id="7" creationId="{00000000-0000-0000-0000-000000000000}"/>
          </ac:spMkLst>
        </pc:spChg>
      </pc:sldChg>
      <pc:sldChg chg="modSp modAnim">
        <pc:chgData name="MOSS, John" userId="68d24264-8ab7-4f5d-9424-3245e443458e" providerId="ADAL" clId="{3CE11431-93E3-40EE-B2B3-C19017BB3636}" dt="2019-09-11T10:54:03.921" v="805" actId="20577"/>
        <pc:sldMkLst>
          <pc:docMk/>
          <pc:sldMk cId="3929261692" sldId="325"/>
        </pc:sldMkLst>
        <pc:spChg chg="mod">
          <ac:chgData name="MOSS, John" userId="68d24264-8ab7-4f5d-9424-3245e443458e" providerId="ADAL" clId="{3CE11431-93E3-40EE-B2B3-C19017BB3636}" dt="2019-09-11T10:54:03.921" v="805" actId="20577"/>
          <ac:spMkLst>
            <pc:docMk/>
            <pc:sldMk cId="3929261692" sldId="325"/>
            <ac:spMk id="11" creationId="{B9257D66-0AA4-47E7-A4A0-C35D6316AD47}"/>
          </ac:spMkLst>
        </pc:spChg>
      </pc:sldChg>
      <pc:sldChg chg="addSp delSp modSp add ord delAnim modAnim">
        <pc:chgData name="MOSS, John" userId="68d24264-8ab7-4f5d-9424-3245e443458e" providerId="ADAL" clId="{3CE11431-93E3-40EE-B2B3-C19017BB3636}" dt="2019-09-11T10:29:33.512" v="637"/>
        <pc:sldMkLst>
          <pc:docMk/>
          <pc:sldMk cId="1832558374" sldId="326"/>
        </pc:sldMkLst>
        <pc:spChg chg="mod">
          <ac:chgData name="MOSS, John" userId="68d24264-8ab7-4f5d-9424-3245e443458e" providerId="ADAL" clId="{3CE11431-93E3-40EE-B2B3-C19017BB3636}" dt="2019-09-11T10:29:09.062" v="631" actId="207"/>
          <ac:spMkLst>
            <pc:docMk/>
            <pc:sldMk cId="1832558374" sldId="326"/>
            <ac:spMk id="9" creationId="{025C6AD1-DC47-419B-8788-109133D8ECE2}"/>
          </ac:spMkLst>
        </pc:spChg>
        <pc:spChg chg="del">
          <ac:chgData name="MOSS, John" userId="68d24264-8ab7-4f5d-9424-3245e443458e" providerId="ADAL" clId="{3CE11431-93E3-40EE-B2B3-C19017BB3636}" dt="2019-09-11T10:14:46.967" v="559" actId="478"/>
          <ac:spMkLst>
            <pc:docMk/>
            <pc:sldMk cId="1832558374" sldId="326"/>
            <ac:spMk id="10" creationId="{64F8602D-81B7-4AA5-9A2A-2A823A6BCBE8}"/>
          </ac:spMkLst>
        </pc:spChg>
        <pc:spChg chg="del">
          <ac:chgData name="MOSS, John" userId="68d24264-8ab7-4f5d-9424-3245e443458e" providerId="ADAL" clId="{3CE11431-93E3-40EE-B2B3-C19017BB3636}" dt="2019-09-11T10:14:48.486" v="560" actId="478"/>
          <ac:spMkLst>
            <pc:docMk/>
            <pc:sldMk cId="1832558374" sldId="326"/>
            <ac:spMk id="11" creationId="{C008D971-05A8-48BF-B142-63BC2DC97373}"/>
          </ac:spMkLst>
        </pc:spChg>
        <pc:spChg chg="mod">
          <ac:chgData name="MOSS, John" userId="68d24264-8ab7-4f5d-9424-3245e443458e" providerId="ADAL" clId="{3CE11431-93E3-40EE-B2B3-C19017BB3636}" dt="2019-09-11T10:14:58.891" v="561" actId="20577"/>
          <ac:spMkLst>
            <pc:docMk/>
            <pc:sldMk cId="1832558374" sldId="326"/>
            <ac:spMk id="12" creationId="{0E7E063B-5A63-4AC7-93EF-788EA5D98EF7}"/>
          </ac:spMkLst>
        </pc:spChg>
        <pc:spChg chg="add mod">
          <ac:chgData name="MOSS, John" userId="68d24264-8ab7-4f5d-9424-3245e443458e" providerId="ADAL" clId="{3CE11431-93E3-40EE-B2B3-C19017BB3636}" dt="2019-09-11T10:15:32.764" v="602" actId="14100"/>
          <ac:spMkLst>
            <pc:docMk/>
            <pc:sldMk cId="1832558374" sldId="326"/>
            <ac:spMk id="13" creationId="{A69CC3EC-7E50-4443-BB84-463C11F0692E}"/>
          </ac:spMkLst>
        </pc:spChg>
        <pc:spChg chg="add mod">
          <ac:chgData name="MOSS, John" userId="68d24264-8ab7-4f5d-9424-3245e443458e" providerId="ADAL" clId="{3CE11431-93E3-40EE-B2B3-C19017BB3636}" dt="2019-09-11T10:28:51.120" v="629" actId="207"/>
          <ac:spMkLst>
            <pc:docMk/>
            <pc:sldMk cId="1832558374" sldId="326"/>
            <ac:spMk id="14" creationId="{D2858D64-80E4-45C8-BC09-5BEA21DF3301}"/>
          </ac:spMkLst>
        </pc:spChg>
        <pc:graphicFrameChg chg="mod">
          <ac:chgData name="MOSS, John" userId="68d24264-8ab7-4f5d-9424-3245e443458e" providerId="ADAL" clId="{3CE11431-93E3-40EE-B2B3-C19017BB3636}" dt="2019-09-11T10:16:06.607" v="607" actId="1076"/>
          <ac:graphicFrameMkLst>
            <pc:docMk/>
            <pc:sldMk cId="1832558374" sldId="326"/>
            <ac:graphicFrameMk id="5" creationId="{CCC055B1-FBE1-4A33-8643-A927135F0281}"/>
          </ac:graphicFrameMkLst>
        </pc:graphicFrameChg>
        <pc:picChg chg="add mod">
          <ac:chgData name="MOSS, John" userId="68d24264-8ab7-4f5d-9424-3245e443458e" providerId="ADAL" clId="{3CE11431-93E3-40EE-B2B3-C19017BB3636}" dt="2019-09-11T10:28:13.595" v="611"/>
          <ac:picMkLst>
            <pc:docMk/>
            <pc:sldMk cId="1832558374" sldId="326"/>
            <ac:picMk id="3" creationId="{F5B90291-4C24-4ECE-9131-45E4F70F664D}"/>
          </ac:picMkLst>
        </pc:picChg>
      </pc:sldChg>
      <pc:sldChg chg="addSp delSp modSp add delAnim">
        <pc:chgData name="MOSS, John" userId="68d24264-8ab7-4f5d-9424-3245e443458e" providerId="ADAL" clId="{3CE11431-93E3-40EE-B2B3-C19017BB3636}" dt="2019-09-18T11:22:33.899" v="1028" actId="962"/>
        <pc:sldMkLst>
          <pc:docMk/>
          <pc:sldMk cId="3940563622" sldId="327"/>
        </pc:sldMkLst>
        <pc:spChg chg="del">
          <ac:chgData name="MOSS, John" userId="68d24264-8ab7-4f5d-9424-3245e443458e" providerId="ADAL" clId="{3CE11431-93E3-40EE-B2B3-C19017BB3636}" dt="2019-09-18T11:01:01.430" v="945" actId="478"/>
          <ac:spMkLst>
            <pc:docMk/>
            <pc:sldMk cId="3940563622" sldId="327"/>
            <ac:spMk id="3" creationId="{05EB8963-1E26-4EFA-89A4-90CB65FBBB2D}"/>
          </ac:spMkLst>
        </pc:spChg>
        <pc:spChg chg="add del mod">
          <ac:chgData name="MOSS, John" userId="68d24264-8ab7-4f5d-9424-3245e443458e" providerId="ADAL" clId="{3CE11431-93E3-40EE-B2B3-C19017BB3636}" dt="2019-09-18T11:01:34.960" v="951" actId="478"/>
          <ac:spMkLst>
            <pc:docMk/>
            <pc:sldMk cId="3940563622" sldId="327"/>
            <ac:spMk id="6" creationId="{084351C4-17C1-4700-9B91-A26906599FA0}"/>
          </ac:spMkLst>
        </pc:spChg>
        <pc:spChg chg="del">
          <ac:chgData name="MOSS, John" userId="68d24264-8ab7-4f5d-9424-3245e443458e" providerId="ADAL" clId="{3CE11431-93E3-40EE-B2B3-C19017BB3636}" dt="2019-09-18T11:00:57.826" v="944" actId="478"/>
          <ac:spMkLst>
            <pc:docMk/>
            <pc:sldMk cId="3940563622" sldId="327"/>
            <ac:spMk id="7" creationId="{4E456378-55A1-4A76-9F82-165CB07996C4}"/>
          </ac:spMkLst>
        </pc:spChg>
        <pc:picChg chg="add mod">
          <ac:chgData name="MOSS, John" userId="68d24264-8ab7-4f5d-9424-3245e443458e" providerId="ADAL" clId="{3CE11431-93E3-40EE-B2B3-C19017BB3636}" dt="2019-09-18T11:22:33.899" v="1028" actId="962"/>
          <ac:picMkLst>
            <pc:docMk/>
            <pc:sldMk cId="3940563622" sldId="327"/>
            <ac:picMk id="9" creationId="{CE139894-3EE5-4F6B-AA5B-1F5D6B12E002}"/>
          </ac:picMkLst>
        </pc:picChg>
        <pc:picChg chg="del mod">
          <ac:chgData name="MOSS, John" userId="68d24264-8ab7-4f5d-9424-3245e443458e" providerId="ADAL" clId="{3CE11431-93E3-40EE-B2B3-C19017BB3636}" dt="2019-09-18T11:18:14.793" v="1025" actId="478"/>
          <ac:picMkLst>
            <pc:docMk/>
            <pc:sldMk cId="3940563622" sldId="327"/>
            <ac:picMk id="10" creationId="{34C2084F-B274-4D5A-8EAF-6475AAC675C0}"/>
          </ac:picMkLst>
        </pc:picChg>
      </pc:sldChg>
      <pc:sldChg chg="addSp delSp modSp add modAnim">
        <pc:chgData name="MOSS, John" userId="68d24264-8ab7-4f5d-9424-3245e443458e" providerId="ADAL" clId="{3CE11431-93E3-40EE-B2B3-C19017BB3636}" dt="2019-09-23T20:13:13.406" v="1750" actId="1076"/>
        <pc:sldMkLst>
          <pc:docMk/>
          <pc:sldMk cId="1674769903" sldId="328"/>
        </pc:sldMkLst>
        <pc:spChg chg="mod">
          <ac:chgData name="MOSS, John" userId="68d24264-8ab7-4f5d-9424-3245e443458e" providerId="ADAL" clId="{3CE11431-93E3-40EE-B2B3-C19017BB3636}" dt="2019-09-23T08:15:47.530" v="1071" actId="20577"/>
          <ac:spMkLst>
            <pc:docMk/>
            <pc:sldMk cId="1674769903" sldId="328"/>
            <ac:spMk id="2" creationId="{2EFF4AD3-A73E-4CAB-8369-FE3D52609B2C}"/>
          </ac:spMkLst>
        </pc:spChg>
        <pc:spChg chg="mod">
          <ac:chgData name="MOSS, John" userId="68d24264-8ab7-4f5d-9424-3245e443458e" providerId="ADAL" clId="{3CE11431-93E3-40EE-B2B3-C19017BB3636}" dt="2019-09-23T08:31:32.756" v="1299" actId="1076"/>
          <ac:spMkLst>
            <pc:docMk/>
            <pc:sldMk cId="1674769903" sldId="328"/>
            <ac:spMk id="7" creationId="{901DB5A6-3ABB-4BD0-B272-4E3BB5101DEE}"/>
          </ac:spMkLst>
        </pc:spChg>
        <pc:spChg chg="mod">
          <ac:chgData name="MOSS, John" userId="68d24264-8ab7-4f5d-9424-3245e443458e" providerId="ADAL" clId="{3CE11431-93E3-40EE-B2B3-C19017BB3636}" dt="2019-09-23T08:31:10.561" v="1295" actId="20577"/>
          <ac:spMkLst>
            <pc:docMk/>
            <pc:sldMk cId="1674769903" sldId="328"/>
            <ac:spMk id="11" creationId="{33BCB3F9-8498-4A01-A590-D78C76DF89D8}"/>
          </ac:spMkLst>
        </pc:spChg>
        <pc:picChg chg="del">
          <ac:chgData name="MOSS, John" userId="68d24264-8ab7-4f5d-9424-3245e443458e" providerId="ADAL" clId="{3CE11431-93E3-40EE-B2B3-C19017BB3636}" dt="2019-09-23T08:15:28.510" v="1041" actId="478"/>
          <ac:picMkLst>
            <pc:docMk/>
            <pc:sldMk cId="1674769903" sldId="328"/>
            <ac:picMk id="3" creationId="{A0DE7201-48EE-4D4B-B95F-0CC88B32D855}"/>
          </ac:picMkLst>
        </pc:picChg>
        <pc:picChg chg="add del mod">
          <ac:chgData name="MOSS, John" userId="68d24264-8ab7-4f5d-9424-3245e443458e" providerId="ADAL" clId="{3CE11431-93E3-40EE-B2B3-C19017BB3636}" dt="2019-09-23T08:16:56.069" v="1072" actId="478"/>
          <ac:picMkLst>
            <pc:docMk/>
            <pc:sldMk cId="1674769903" sldId="328"/>
            <ac:picMk id="5" creationId="{8088B6D9-FEA1-4DF7-9292-8931BDD6107A}"/>
          </ac:picMkLst>
        </pc:picChg>
        <pc:picChg chg="add del mod">
          <ac:chgData name="MOSS, John" userId="68d24264-8ab7-4f5d-9424-3245e443458e" providerId="ADAL" clId="{3CE11431-93E3-40EE-B2B3-C19017BB3636}" dt="2019-09-23T08:26:58" v="1282" actId="478"/>
          <ac:picMkLst>
            <pc:docMk/>
            <pc:sldMk cId="1674769903" sldId="328"/>
            <ac:picMk id="6" creationId="{174C31B7-BF98-4BD1-9A0E-058E515B38B0}"/>
          </ac:picMkLst>
        </pc:picChg>
        <pc:picChg chg="add mod">
          <ac:chgData name="MOSS, John" userId="68d24264-8ab7-4f5d-9424-3245e443458e" providerId="ADAL" clId="{3CE11431-93E3-40EE-B2B3-C19017BB3636}" dt="2019-09-23T20:13:13.406" v="1750" actId="1076"/>
          <ac:picMkLst>
            <pc:docMk/>
            <pc:sldMk cId="1674769903" sldId="328"/>
            <ac:picMk id="8" creationId="{A79807E7-2D15-4073-8CDC-3BE4FE0491B9}"/>
          </ac:picMkLst>
        </pc:picChg>
      </pc:sldChg>
      <pc:sldChg chg="addSp delSp modSp add del delAnim">
        <pc:chgData name="MOSS, John" userId="68d24264-8ab7-4f5d-9424-3245e443458e" providerId="ADAL" clId="{3CE11431-93E3-40EE-B2B3-C19017BB3636}" dt="2019-09-23T10:20:59.191" v="1457" actId="47"/>
        <pc:sldMkLst>
          <pc:docMk/>
          <pc:sldMk cId="343163735" sldId="329"/>
        </pc:sldMkLst>
        <pc:spChg chg="add mod">
          <ac:chgData name="MOSS, John" userId="68d24264-8ab7-4f5d-9424-3245e443458e" providerId="ADAL" clId="{3CE11431-93E3-40EE-B2B3-C19017BB3636}" dt="2019-09-23T10:18:14.628" v="1419" actId="1076"/>
          <ac:spMkLst>
            <pc:docMk/>
            <pc:sldMk cId="343163735" sldId="329"/>
            <ac:spMk id="12" creationId="{BBF2F899-C034-45BF-B561-81064EA18569}"/>
          </ac:spMkLst>
        </pc:spChg>
        <pc:spChg chg="add mod">
          <ac:chgData name="MOSS, John" userId="68d24264-8ab7-4f5d-9424-3245e443458e" providerId="ADAL" clId="{3CE11431-93E3-40EE-B2B3-C19017BB3636}" dt="2019-09-23T10:18:43.815" v="1423" actId="1076"/>
          <ac:spMkLst>
            <pc:docMk/>
            <pc:sldMk cId="343163735" sldId="329"/>
            <ac:spMk id="13" creationId="{D4E70B6C-A907-40B1-8355-AD518C9B3D06}"/>
          </ac:spMkLst>
        </pc:spChg>
        <pc:picChg chg="del">
          <ac:chgData name="MOSS, John" userId="68d24264-8ab7-4f5d-9424-3245e443458e" providerId="ADAL" clId="{3CE11431-93E3-40EE-B2B3-C19017BB3636}" dt="2019-09-23T10:17:42.652" v="1413" actId="478"/>
          <ac:picMkLst>
            <pc:docMk/>
            <pc:sldMk cId="343163735" sldId="329"/>
            <ac:picMk id="3" creationId="{557678F9-AFEC-4670-B900-5A8F73E3924D}"/>
          </ac:picMkLst>
        </pc:picChg>
        <pc:picChg chg="del">
          <ac:chgData name="MOSS, John" userId="68d24264-8ab7-4f5d-9424-3245e443458e" providerId="ADAL" clId="{3CE11431-93E3-40EE-B2B3-C19017BB3636}" dt="2019-09-23T10:17:43.420" v="1414" actId="478"/>
          <ac:picMkLst>
            <pc:docMk/>
            <pc:sldMk cId="343163735" sldId="329"/>
            <ac:picMk id="7" creationId="{A6A264C9-7444-435A-9DDC-FF510ABB94F0}"/>
          </ac:picMkLst>
        </pc:picChg>
      </pc:sldChg>
      <pc:sldChg chg="addSp delSp modSp add modAnim">
        <pc:chgData name="MOSS, John" userId="68d24264-8ab7-4f5d-9424-3245e443458e" providerId="ADAL" clId="{3CE11431-93E3-40EE-B2B3-C19017BB3636}" dt="2019-09-23T10:54:51.029" v="1648" actId="5793"/>
        <pc:sldMkLst>
          <pc:docMk/>
          <pc:sldMk cId="1246564681" sldId="330"/>
        </pc:sldMkLst>
        <pc:spChg chg="del">
          <ac:chgData name="MOSS, John" userId="68d24264-8ab7-4f5d-9424-3245e443458e" providerId="ADAL" clId="{3CE11431-93E3-40EE-B2B3-C19017BB3636}" dt="2019-09-23T10:48:57.596" v="1614" actId="478"/>
          <ac:spMkLst>
            <pc:docMk/>
            <pc:sldMk cId="1246564681" sldId="330"/>
            <ac:spMk id="2" creationId="{8825BA36-7BB8-482B-931C-3313DEB765FF}"/>
          </ac:spMkLst>
        </pc:spChg>
        <pc:spChg chg="mod ord">
          <ac:chgData name="MOSS, John" userId="68d24264-8ab7-4f5d-9424-3245e443458e" providerId="ADAL" clId="{3CE11431-93E3-40EE-B2B3-C19017BB3636}" dt="2019-09-23T10:49:05.948" v="1619" actId="26606"/>
          <ac:spMkLst>
            <pc:docMk/>
            <pc:sldMk cId="1246564681" sldId="330"/>
            <ac:spMk id="4" creationId="{45AE5D43-80CB-4205-A440-608E7670B997}"/>
          </ac:spMkLst>
        </pc:spChg>
        <pc:spChg chg="add mod ord">
          <ac:chgData name="MOSS, John" userId="68d24264-8ab7-4f5d-9424-3245e443458e" providerId="ADAL" clId="{3CE11431-93E3-40EE-B2B3-C19017BB3636}" dt="2019-09-23T10:54:51.029" v="1648" actId="5793"/>
          <ac:spMkLst>
            <pc:docMk/>
            <pc:sldMk cId="1246564681" sldId="330"/>
            <ac:spMk id="6" creationId="{79C12B99-C321-4523-8655-B051EDE74395}"/>
          </ac:spMkLst>
        </pc:spChg>
        <pc:spChg chg="add del">
          <ac:chgData name="MOSS, John" userId="68d24264-8ab7-4f5d-9424-3245e443458e" providerId="ADAL" clId="{3CE11431-93E3-40EE-B2B3-C19017BB3636}" dt="2019-09-23T10:49:05.948" v="1619" actId="26606"/>
          <ac:spMkLst>
            <pc:docMk/>
            <pc:sldMk cId="1246564681" sldId="330"/>
            <ac:spMk id="18" creationId="{937E6D20-479A-4FAB-99FD-CB9355D677A0}"/>
          </ac:spMkLst>
        </pc:spChg>
        <pc:spChg chg="add del">
          <ac:chgData name="MOSS, John" userId="68d24264-8ab7-4f5d-9424-3245e443458e" providerId="ADAL" clId="{3CE11431-93E3-40EE-B2B3-C19017BB3636}" dt="2019-09-23T10:49:05.948" v="1619" actId="26606"/>
          <ac:spMkLst>
            <pc:docMk/>
            <pc:sldMk cId="1246564681" sldId="330"/>
            <ac:spMk id="20" creationId="{B0F985A9-7107-4409-8E9A-926600FBD7A7}"/>
          </ac:spMkLst>
        </pc:spChg>
        <pc:spChg chg="add del">
          <ac:chgData name="MOSS, John" userId="68d24264-8ab7-4f5d-9424-3245e443458e" providerId="ADAL" clId="{3CE11431-93E3-40EE-B2B3-C19017BB3636}" dt="2019-09-23T10:49:05.948" v="1619" actId="26606"/>
          <ac:spMkLst>
            <pc:docMk/>
            <pc:sldMk cId="1246564681" sldId="330"/>
            <ac:spMk id="22" creationId="{6ED2F7E0-B0DA-4908-8DAF-B97CEC22F8F3}"/>
          </ac:spMkLst>
        </pc:spChg>
        <pc:spChg chg="add del">
          <ac:chgData name="MOSS, John" userId="68d24264-8ab7-4f5d-9424-3245e443458e" providerId="ADAL" clId="{3CE11431-93E3-40EE-B2B3-C19017BB3636}" dt="2019-09-23T10:49:05.948" v="1619" actId="26606"/>
          <ac:spMkLst>
            <pc:docMk/>
            <pc:sldMk cId="1246564681" sldId="330"/>
            <ac:spMk id="24" creationId="{05AAE903-731F-4CD6-944C-DEDA8C4A0D34}"/>
          </ac:spMkLst>
        </pc:spChg>
        <pc:spChg chg="add del">
          <ac:chgData name="MOSS, John" userId="68d24264-8ab7-4f5d-9424-3245e443458e" providerId="ADAL" clId="{3CE11431-93E3-40EE-B2B3-C19017BB3636}" dt="2019-09-23T10:49:05.948" v="1619" actId="26606"/>
          <ac:spMkLst>
            <pc:docMk/>
            <pc:sldMk cId="1246564681" sldId="330"/>
            <ac:spMk id="26" creationId="{A6E3F383-1606-4662-BE2A-3D6FBD3C18D1}"/>
          </ac:spMkLst>
        </pc:spChg>
        <pc:spChg chg="add del">
          <ac:chgData name="MOSS, John" userId="68d24264-8ab7-4f5d-9424-3245e443458e" providerId="ADAL" clId="{3CE11431-93E3-40EE-B2B3-C19017BB3636}" dt="2019-09-23T10:49:05.948" v="1619" actId="26606"/>
          <ac:spMkLst>
            <pc:docMk/>
            <pc:sldMk cId="1246564681" sldId="330"/>
            <ac:spMk id="28" creationId="{06CBC9B7-FEC0-43E9-A51D-48B83DF1015E}"/>
          </ac:spMkLst>
        </pc:spChg>
        <pc:spChg chg="add del">
          <ac:chgData name="MOSS, John" userId="68d24264-8ab7-4f5d-9424-3245e443458e" providerId="ADAL" clId="{3CE11431-93E3-40EE-B2B3-C19017BB3636}" dt="2019-09-23T10:49:04.321" v="1616" actId="26606"/>
          <ac:spMkLst>
            <pc:docMk/>
            <pc:sldMk cId="1246564681" sldId="330"/>
            <ac:spMk id="33" creationId="{769CA19B-3231-49F6-8B8A-77B604B43351}"/>
          </ac:spMkLst>
        </pc:spChg>
        <pc:spChg chg="add del">
          <ac:chgData name="MOSS, John" userId="68d24264-8ab7-4f5d-9424-3245e443458e" providerId="ADAL" clId="{3CE11431-93E3-40EE-B2B3-C19017BB3636}" dt="2019-09-23T10:49:04.321" v="1616" actId="26606"/>
          <ac:spMkLst>
            <pc:docMk/>
            <pc:sldMk cId="1246564681" sldId="330"/>
            <ac:spMk id="35" creationId="{8F6F1F9A-44DD-4F8C-BD4B-BF82D6F01C3A}"/>
          </ac:spMkLst>
        </pc:spChg>
        <pc:spChg chg="add mod">
          <ac:chgData name="MOSS, John" userId="68d24264-8ab7-4f5d-9424-3245e443458e" providerId="ADAL" clId="{3CE11431-93E3-40EE-B2B3-C19017BB3636}" dt="2019-09-23T10:54:39.778" v="1637" actId="1076"/>
          <ac:spMkLst>
            <pc:docMk/>
            <pc:sldMk cId="1246564681" sldId="330"/>
            <ac:spMk id="36" creationId="{140E452C-112B-4247-9292-4B10B44F06F3}"/>
          </ac:spMkLst>
        </pc:spChg>
        <pc:spChg chg="add del">
          <ac:chgData name="MOSS, John" userId="68d24264-8ab7-4f5d-9424-3245e443458e" providerId="ADAL" clId="{3CE11431-93E3-40EE-B2B3-C19017BB3636}" dt="2019-09-23T10:49:04.321" v="1616" actId="26606"/>
          <ac:spMkLst>
            <pc:docMk/>
            <pc:sldMk cId="1246564681" sldId="330"/>
            <ac:spMk id="37" creationId="{FC67EEA8-E97A-4D38-BF22-7503AC111DB5}"/>
          </ac:spMkLst>
        </pc:spChg>
        <pc:spChg chg="add mod">
          <ac:chgData name="MOSS, John" userId="68d24264-8ab7-4f5d-9424-3245e443458e" providerId="ADAL" clId="{3CE11431-93E3-40EE-B2B3-C19017BB3636}" dt="2019-09-23T10:54:31.022" v="1634" actId="1076"/>
          <ac:spMkLst>
            <pc:docMk/>
            <pc:sldMk cId="1246564681" sldId="330"/>
            <ac:spMk id="38" creationId="{C146E17D-1CAB-4EA8-9D0C-0926D33E5E24}"/>
          </ac:spMkLst>
        </pc:spChg>
        <pc:spChg chg="add del">
          <ac:chgData name="MOSS, John" userId="68d24264-8ab7-4f5d-9424-3245e443458e" providerId="ADAL" clId="{3CE11431-93E3-40EE-B2B3-C19017BB3636}" dt="2019-09-23T10:49:04.321" v="1616" actId="26606"/>
          <ac:spMkLst>
            <pc:docMk/>
            <pc:sldMk cId="1246564681" sldId="330"/>
            <ac:spMk id="39" creationId="{C0ABC68A-7321-48C4-A3E8-9FB8D7C8CC8B}"/>
          </ac:spMkLst>
        </pc:spChg>
        <pc:spChg chg="add del">
          <ac:chgData name="MOSS, John" userId="68d24264-8ab7-4f5d-9424-3245e443458e" providerId="ADAL" clId="{3CE11431-93E3-40EE-B2B3-C19017BB3636}" dt="2019-09-23T10:49:04.321" v="1616" actId="26606"/>
          <ac:spMkLst>
            <pc:docMk/>
            <pc:sldMk cId="1246564681" sldId="330"/>
            <ac:spMk id="41" creationId="{D4504F65-B373-4A92-9D4B-2A56FC1ADE9A}"/>
          </ac:spMkLst>
        </pc:spChg>
        <pc:spChg chg="add del">
          <ac:chgData name="MOSS, John" userId="68d24264-8ab7-4f5d-9424-3245e443458e" providerId="ADAL" clId="{3CE11431-93E3-40EE-B2B3-C19017BB3636}" dt="2019-09-23T10:49:04.321" v="1616" actId="26606"/>
          <ac:spMkLst>
            <pc:docMk/>
            <pc:sldMk cId="1246564681" sldId="330"/>
            <ac:spMk id="43" creationId="{C477B790-D2EA-493E-A21F-89FC1BC396F4}"/>
          </ac:spMkLst>
        </pc:spChg>
        <pc:spChg chg="add del">
          <ac:chgData name="MOSS, John" userId="68d24264-8ab7-4f5d-9424-3245e443458e" providerId="ADAL" clId="{3CE11431-93E3-40EE-B2B3-C19017BB3636}" dt="2019-09-23T10:49:04.321" v="1616" actId="26606"/>
          <ac:spMkLst>
            <pc:docMk/>
            <pc:sldMk cId="1246564681" sldId="330"/>
            <ac:spMk id="45" creationId="{5CFEC4EE-DF4A-47AA-9456-6A72D6AD34A1}"/>
          </ac:spMkLst>
        </pc:spChg>
        <pc:spChg chg="add del">
          <ac:chgData name="MOSS, John" userId="68d24264-8ab7-4f5d-9424-3245e443458e" providerId="ADAL" clId="{3CE11431-93E3-40EE-B2B3-C19017BB3636}" dt="2019-09-23T10:49:05.882" v="1618" actId="26606"/>
          <ac:spMkLst>
            <pc:docMk/>
            <pc:sldMk cId="1246564681" sldId="330"/>
            <ac:spMk id="47" creationId="{589BD304-087B-4E92-B15A-C01793D7BEBF}"/>
          </ac:spMkLst>
        </pc:spChg>
        <pc:spChg chg="add del">
          <ac:chgData name="MOSS, John" userId="68d24264-8ab7-4f5d-9424-3245e443458e" providerId="ADAL" clId="{3CE11431-93E3-40EE-B2B3-C19017BB3636}" dt="2019-09-23T10:49:05.882" v="1618" actId="26606"/>
          <ac:spMkLst>
            <pc:docMk/>
            <pc:sldMk cId="1246564681" sldId="330"/>
            <ac:spMk id="48" creationId="{D81E53C6-2C64-4A00-9213-24CF01C3927B}"/>
          </ac:spMkLst>
        </pc:spChg>
        <pc:spChg chg="add del">
          <ac:chgData name="MOSS, John" userId="68d24264-8ab7-4f5d-9424-3245e443458e" providerId="ADAL" clId="{3CE11431-93E3-40EE-B2B3-C19017BB3636}" dt="2019-09-23T10:49:05.882" v="1618" actId="26606"/>
          <ac:spMkLst>
            <pc:docMk/>
            <pc:sldMk cId="1246564681" sldId="330"/>
            <ac:spMk id="49" creationId="{7925BB55-82BD-4860-AEC7-D0CD00130AC4}"/>
          </ac:spMkLst>
        </pc:spChg>
        <pc:spChg chg="add">
          <ac:chgData name="MOSS, John" userId="68d24264-8ab7-4f5d-9424-3245e443458e" providerId="ADAL" clId="{3CE11431-93E3-40EE-B2B3-C19017BB3636}" dt="2019-09-23T10:49:05.948" v="1619" actId="26606"/>
          <ac:spMkLst>
            <pc:docMk/>
            <pc:sldMk cId="1246564681" sldId="330"/>
            <ac:spMk id="51" creationId="{769CA19B-3231-49F6-8B8A-77B604B43351}"/>
          </ac:spMkLst>
        </pc:spChg>
        <pc:spChg chg="add">
          <ac:chgData name="MOSS, John" userId="68d24264-8ab7-4f5d-9424-3245e443458e" providerId="ADAL" clId="{3CE11431-93E3-40EE-B2B3-C19017BB3636}" dt="2019-09-23T10:49:05.948" v="1619" actId="26606"/>
          <ac:spMkLst>
            <pc:docMk/>
            <pc:sldMk cId="1246564681" sldId="330"/>
            <ac:spMk id="52" creationId="{957C9DCD-F4D0-4F2E-8500-FFD4829DA570}"/>
          </ac:spMkLst>
        </pc:spChg>
        <pc:spChg chg="add">
          <ac:chgData name="MOSS, John" userId="68d24264-8ab7-4f5d-9424-3245e443458e" providerId="ADAL" clId="{3CE11431-93E3-40EE-B2B3-C19017BB3636}" dt="2019-09-23T10:49:05.948" v="1619" actId="26606"/>
          <ac:spMkLst>
            <pc:docMk/>
            <pc:sldMk cId="1246564681" sldId="330"/>
            <ac:spMk id="53" creationId="{F54EF7C1-4C73-4322-AA3B-162F73C26689}"/>
          </ac:spMkLst>
        </pc:spChg>
        <pc:spChg chg="add">
          <ac:chgData name="MOSS, John" userId="68d24264-8ab7-4f5d-9424-3245e443458e" providerId="ADAL" clId="{3CE11431-93E3-40EE-B2B3-C19017BB3636}" dt="2019-09-23T10:49:05.948" v="1619" actId="26606"/>
          <ac:spMkLst>
            <pc:docMk/>
            <pc:sldMk cId="1246564681" sldId="330"/>
            <ac:spMk id="54" creationId="{9192EE7B-3A32-4C26-9791-9C330E01B589}"/>
          </ac:spMkLst>
        </pc:spChg>
        <pc:spChg chg="add">
          <ac:chgData name="MOSS, John" userId="68d24264-8ab7-4f5d-9424-3245e443458e" providerId="ADAL" clId="{3CE11431-93E3-40EE-B2B3-C19017BB3636}" dt="2019-09-23T10:49:05.948" v="1619" actId="26606"/>
          <ac:spMkLst>
            <pc:docMk/>
            <pc:sldMk cId="1246564681" sldId="330"/>
            <ac:spMk id="55" creationId="{160EF76A-AB9B-4269-845E-287FD3B4005C}"/>
          </ac:spMkLst>
        </pc:spChg>
        <pc:spChg chg="add">
          <ac:chgData name="MOSS, John" userId="68d24264-8ab7-4f5d-9424-3245e443458e" providerId="ADAL" clId="{3CE11431-93E3-40EE-B2B3-C19017BB3636}" dt="2019-09-23T10:49:05.948" v="1619" actId="26606"/>
          <ac:spMkLst>
            <pc:docMk/>
            <pc:sldMk cId="1246564681" sldId="330"/>
            <ac:spMk id="56" creationId="{C02D1CDA-A015-4F70-A9FB-8D4D93656F0D}"/>
          </ac:spMkLst>
        </pc:spChg>
        <pc:spChg chg="add">
          <ac:chgData name="MOSS, John" userId="68d24264-8ab7-4f5d-9424-3245e443458e" providerId="ADAL" clId="{3CE11431-93E3-40EE-B2B3-C19017BB3636}" dt="2019-09-23T10:49:05.948" v="1619" actId="26606"/>
          <ac:spMkLst>
            <pc:docMk/>
            <pc:sldMk cId="1246564681" sldId="330"/>
            <ac:spMk id="57" creationId="{294582A7-B487-4B67-A333-F5B57394F178}"/>
          </ac:spMkLst>
        </pc:spChg>
        <pc:spChg chg="add">
          <ac:chgData name="MOSS, John" userId="68d24264-8ab7-4f5d-9424-3245e443458e" providerId="ADAL" clId="{3CE11431-93E3-40EE-B2B3-C19017BB3636}" dt="2019-09-23T10:49:05.948" v="1619" actId="26606"/>
          <ac:spMkLst>
            <pc:docMk/>
            <pc:sldMk cId="1246564681" sldId="330"/>
            <ac:spMk id="58" creationId="{44E4E1D8-DC42-45D3-8864-B6C9A39FB4D6}"/>
          </ac:spMkLst>
        </pc:spChg>
        <pc:spChg chg="add">
          <ac:chgData name="MOSS, John" userId="68d24264-8ab7-4f5d-9424-3245e443458e" providerId="ADAL" clId="{3CE11431-93E3-40EE-B2B3-C19017BB3636}" dt="2019-09-23T10:49:05.948" v="1619" actId="26606"/>
          <ac:spMkLst>
            <pc:docMk/>
            <pc:sldMk cId="1246564681" sldId="330"/>
            <ac:spMk id="59" creationId="{756E4876-8F95-4C1B-B8D3-A5605B71F588}"/>
          </ac:spMkLst>
        </pc:spChg>
        <pc:picChg chg="mod ord">
          <ac:chgData name="MOSS, John" userId="68d24264-8ab7-4f5d-9424-3245e443458e" providerId="ADAL" clId="{3CE11431-93E3-40EE-B2B3-C19017BB3636}" dt="2019-09-23T10:49:05.948" v="1619" actId="26606"/>
          <ac:picMkLst>
            <pc:docMk/>
            <pc:sldMk cId="1246564681" sldId="330"/>
            <ac:picMk id="3" creationId="{557678F9-AFEC-4670-B900-5A8F73E3924D}"/>
          </ac:picMkLst>
        </pc:picChg>
        <pc:picChg chg="mod ord">
          <ac:chgData name="MOSS, John" userId="68d24264-8ab7-4f5d-9424-3245e443458e" providerId="ADAL" clId="{3CE11431-93E3-40EE-B2B3-C19017BB3636}" dt="2019-09-23T10:49:05.948" v="1619" actId="26606"/>
          <ac:picMkLst>
            <pc:docMk/>
            <pc:sldMk cId="1246564681" sldId="330"/>
            <ac:picMk id="7" creationId="{A6A264C9-7444-435A-9DDC-FF510ABB94F0}"/>
          </ac:picMkLst>
        </pc:picChg>
        <pc:picChg chg="add mod ord">
          <ac:chgData name="MOSS, John" userId="68d24264-8ab7-4f5d-9424-3245e443458e" providerId="ADAL" clId="{3CE11431-93E3-40EE-B2B3-C19017BB3636}" dt="2019-09-23T10:49:05.948" v="1619" actId="26606"/>
          <ac:picMkLst>
            <pc:docMk/>
            <pc:sldMk cId="1246564681" sldId="330"/>
            <ac:picMk id="12" creationId="{226624C0-4133-4C45-9ED5-38A2CE5464EC}"/>
          </ac:picMkLst>
        </pc:picChg>
        <pc:picChg chg="add mod ord">
          <ac:chgData name="MOSS, John" userId="68d24264-8ab7-4f5d-9424-3245e443458e" providerId="ADAL" clId="{3CE11431-93E3-40EE-B2B3-C19017BB3636}" dt="2019-09-23T10:49:05.948" v="1619" actId="26606"/>
          <ac:picMkLst>
            <pc:docMk/>
            <pc:sldMk cId="1246564681" sldId="330"/>
            <ac:picMk id="13" creationId="{B01E33E3-834F-40B5-826E-FD2D7AF5C420}"/>
          </ac:picMkLst>
        </pc:picChg>
      </pc:sldChg>
      <pc:sldChg chg="addSp delSp modSp add del modAnim">
        <pc:chgData name="MOSS, John" userId="68d24264-8ab7-4f5d-9424-3245e443458e" providerId="ADAL" clId="{3CE11431-93E3-40EE-B2B3-C19017BB3636}" dt="2019-09-23T10:55:01.717" v="1650" actId="47"/>
        <pc:sldMkLst>
          <pc:docMk/>
          <pc:sldMk cId="4139176559" sldId="331"/>
        </pc:sldMkLst>
        <pc:spChg chg="mod">
          <ac:chgData name="MOSS, John" userId="68d24264-8ab7-4f5d-9424-3245e443458e" providerId="ADAL" clId="{3CE11431-93E3-40EE-B2B3-C19017BB3636}" dt="2019-09-23T10:20:49.278" v="1455" actId="20577"/>
          <ac:spMkLst>
            <pc:docMk/>
            <pc:sldMk cId="4139176559" sldId="331"/>
            <ac:spMk id="2" creationId="{DF6C7233-C158-4023-9E98-B5CB3144EE95}"/>
          </ac:spMkLst>
        </pc:spChg>
        <pc:spChg chg="del">
          <ac:chgData name="MOSS, John" userId="68d24264-8ab7-4f5d-9424-3245e443458e" providerId="ADAL" clId="{3CE11431-93E3-40EE-B2B3-C19017BB3636}" dt="2019-09-23T10:19:53.244" v="1433" actId="478"/>
          <ac:spMkLst>
            <pc:docMk/>
            <pc:sldMk cId="4139176559" sldId="331"/>
            <ac:spMk id="3" creationId="{70C15CE1-02B1-4FCF-973F-38C94ADD0304}"/>
          </ac:spMkLst>
        </pc:spChg>
        <pc:spChg chg="add del mod">
          <ac:chgData name="MOSS, John" userId="68d24264-8ab7-4f5d-9424-3245e443458e" providerId="ADAL" clId="{3CE11431-93E3-40EE-B2B3-C19017BB3636}" dt="2019-09-23T10:25:06.031" v="1472" actId="478"/>
          <ac:spMkLst>
            <pc:docMk/>
            <pc:sldMk cId="4139176559" sldId="331"/>
            <ac:spMk id="5" creationId="{FCF562E9-AED0-41A5-8A7B-ADD0FAB773B1}"/>
          </ac:spMkLst>
        </pc:spChg>
        <pc:spChg chg="add del mod">
          <ac:chgData name="MOSS, John" userId="68d24264-8ab7-4f5d-9424-3245e443458e" providerId="ADAL" clId="{3CE11431-93E3-40EE-B2B3-C19017BB3636}" dt="2019-09-23T10:25:08.022" v="1473" actId="478"/>
          <ac:spMkLst>
            <pc:docMk/>
            <pc:sldMk cId="4139176559" sldId="331"/>
            <ac:spMk id="6" creationId="{20F01351-4B9C-49C4-9E85-3578C5BCF000}"/>
          </ac:spMkLst>
        </pc:spChg>
        <pc:spChg chg="add mod">
          <ac:chgData name="MOSS, John" userId="68d24264-8ab7-4f5d-9424-3245e443458e" providerId="ADAL" clId="{3CE11431-93E3-40EE-B2B3-C19017BB3636}" dt="2019-09-23T10:53:55.094" v="1632" actId="1076"/>
          <ac:spMkLst>
            <pc:docMk/>
            <pc:sldMk cId="4139176559" sldId="331"/>
            <ac:spMk id="7" creationId="{A2B8883B-C443-473E-94CF-6D5D0162A9B8}"/>
          </ac:spMkLst>
        </pc:spChg>
        <pc:spChg chg="add mod">
          <ac:chgData name="MOSS, John" userId="68d24264-8ab7-4f5d-9424-3245e443458e" providerId="ADAL" clId="{3CE11431-93E3-40EE-B2B3-C19017BB3636}" dt="2019-09-23T10:53:52.242" v="1631" actId="1076"/>
          <ac:spMkLst>
            <pc:docMk/>
            <pc:sldMk cId="4139176559" sldId="331"/>
            <ac:spMk id="8" creationId="{5CA0F2BD-D62D-41FA-92CB-A54DA3184FE6}"/>
          </ac:spMkLst>
        </pc:spChg>
        <pc:picChg chg="add mod">
          <ac:chgData name="MOSS, John" userId="68d24264-8ab7-4f5d-9424-3245e443458e" providerId="ADAL" clId="{3CE11431-93E3-40EE-B2B3-C19017BB3636}" dt="2019-09-23T10:28:26.543" v="1488" actId="1076"/>
          <ac:picMkLst>
            <pc:docMk/>
            <pc:sldMk cId="4139176559" sldId="331"/>
            <ac:picMk id="9" creationId="{3F08A9BC-735C-4A61-A036-395B6E085297}"/>
          </ac:picMkLst>
        </pc:picChg>
        <pc:picChg chg="add mod">
          <ac:chgData name="MOSS, John" userId="68d24264-8ab7-4f5d-9424-3245e443458e" providerId="ADAL" clId="{3CE11431-93E3-40EE-B2B3-C19017BB3636}" dt="2019-09-23T10:40:48.521" v="1607" actId="1076"/>
          <ac:picMkLst>
            <pc:docMk/>
            <pc:sldMk cId="4139176559" sldId="331"/>
            <ac:picMk id="10" creationId="{06A7B98D-2D32-4B36-978E-789A7638520D}"/>
          </ac:picMkLst>
        </pc:picChg>
      </pc:sldChg>
      <pc:sldChg chg="modSp add del ord">
        <pc:chgData name="MOSS, John" userId="68d24264-8ab7-4f5d-9424-3245e443458e" providerId="ADAL" clId="{3CE11431-93E3-40EE-B2B3-C19017BB3636}" dt="2019-09-23T10:49:59.967" v="1630" actId="20577"/>
        <pc:sldMkLst>
          <pc:docMk/>
          <pc:sldMk cId="3908520552" sldId="332"/>
        </pc:sldMkLst>
        <pc:spChg chg="mod">
          <ac:chgData name="MOSS, John" userId="68d24264-8ab7-4f5d-9424-3245e443458e" providerId="ADAL" clId="{3CE11431-93E3-40EE-B2B3-C19017BB3636}" dt="2019-09-23T10:34:43.097" v="1560" actId="20577"/>
          <ac:spMkLst>
            <pc:docMk/>
            <pc:sldMk cId="3908520552" sldId="332"/>
            <ac:spMk id="2" creationId="{D66F30F1-1B97-4801-8CF9-A536D1569AE9}"/>
          </ac:spMkLst>
        </pc:spChg>
        <pc:spChg chg="mod">
          <ac:chgData name="MOSS, John" userId="68d24264-8ab7-4f5d-9424-3245e443458e" providerId="ADAL" clId="{3CE11431-93E3-40EE-B2B3-C19017BB3636}" dt="2019-09-23T10:49:59.967" v="1630" actId="20577"/>
          <ac:spMkLst>
            <pc:docMk/>
            <pc:sldMk cId="3908520552" sldId="332"/>
            <ac:spMk id="3" creationId="{00C69BB6-DF4C-42CA-89A1-EFA5D54E01B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523E4F-35C2-E549-9938-8122EFC7520D}" type="doc">
      <dgm:prSet loTypeId="urn:microsoft.com/office/officeart/2005/8/layout/vProcess5" loCatId="" qsTypeId="urn:microsoft.com/office/officeart/2005/8/quickstyle/simple4" qsCatId="simple" csTypeId="urn:microsoft.com/office/officeart/2005/8/colors/accent1_2" csCatId="accent1" phldr="1"/>
      <dgm:spPr/>
    </dgm:pt>
    <dgm:pt modelId="{63751FE3-D5BB-244B-B646-17FA51831304}">
      <dgm:prSet phldrT="[Text]"/>
      <dgm:spPr/>
      <dgm:t>
        <a:bodyPr/>
        <a:lstStyle/>
        <a:p>
          <a:r>
            <a:rPr lang="en-GB" b="1" dirty="0"/>
            <a:t>Analysis</a:t>
          </a:r>
        </a:p>
      </dgm:t>
    </dgm:pt>
    <dgm:pt modelId="{EF959AF8-483C-394B-8EF7-B78AAB64F8DD}" type="parTrans" cxnId="{B2A54B44-D057-1844-88FB-DED044C36DC6}">
      <dgm:prSet/>
      <dgm:spPr/>
      <dgm:t>
        <a:bodyPr/>
        <a:lstStyle/>
        <a:p>
          <a:endParaRPr lang="en-GB"/>
        </a:p>
      </dgm:t>
    </dgm:pt>
    <dgm:pt modelId="{80516FDB-96CE-DC42-8928-17DD8D571576}" type="sibTrans" cxnId="{B2A54B44-D057-1844-88FB-DED044C36DC6}">
      <dgm:prSet/>
      <dgm:spPr/>
      <dgm:t>
        <a:bodyPr/>
        <a:lstStyle/>
        <a:p>
          <a:endParaRPr lang="en-GB"/>
        </a:p>
      </dgm:t>
    </dgm:pt>
    <dgm:pt modelId="{FD6BBE05-247A-1F41-81D6-4B3B803A618A}">
      <dgm:prSet/>
      <dgm:spPr/>
      <dgm:t>
        <a:bodyPr/>
        <a:lstStyle/>
        <a:p>
          <a:r>
            <a:rPr lang="en-US" b="1" dirty="0"/>
            <a:t>Game play</a:t>
          </a:r>
        </a:p>
      </dgm:t>
    </dgm:pt>
    <dgm:pt modelId="{549C962A-649C-334D-BFB0-7BDC455FF13D}" type="parTrans" cxnId="{AE8E3F00-D9A5-A642-B8C5-B9D59C930C92}">
      <dgm:prSet/>
      <dgm:spPr/>
      <dgm:t>
        <a:bodyPr/>
        <a:lstStyle/>
        <a:p>
          <a:endParaRPr lang="en-GB"/>
        </a:p>
      </dgm:t>
    </dgm:pt>
    <dgm:pt modelId="{3E8D8347-E2E5-6646-A118-85D5E986A7F4}" type="sibTrans" cxnId="{AE8E3F00-D9A5-A642-B8C5-B9D59C930C92}">
      <dgm:prSet/>
      <dgm:spPr/>
      <dgm:t>
        <a:bodyPr/>
        <a:lstStyle/>
        <a:p>
          <a:endParaRPr lang="en-GB"/>
        </a:p>
      </dgm:t>
    </dgm:pt>
    <dgm:pt modelId="{8E7E14F1-B610-EA4D-89FE-A56BA86F609C}">
      <dgm:prSet/>
      <dgm:spPr/>
      <dgm:t>
        <a:bodyPr/>
        <a:lstStyle/>
        <a:p>
          <a:r>
            <a:rPr lang="en-US" b="1" dirty="0"/>
            <a:t>Rules / Game mechanics</a:t>
          </a:r>
          <a:r>
            <a:rPr lang="en-US" dirty="0"/>
            <a:t> </a:t>
          </a:r>
        </a:p>
      </dgm:t>
    </dgm:pt>
    <dgm:pt modelId="{4BE69CA0-24EA-564F-AA8B-CF55A600BD83}" type="parTrans" cxnId="{8FC0593C-9B85-9D4C-85D0-2CEBEEF6FAED}">
      <dgm:prSet/>
      <dgm:spPr/>
      <dgm:t>
        <a:bodyPr/>
        <a:lstStyle/>
        <a:p>
          <a:endParaRPr lang="en-GB"/>
        </a:p>
      </dgm:t>
    </dgm:pt>
    <dgm:pt modelId="{63B3DA35-5040-1140-AD8C-0B5246CD303E}" type="sibTrans" cxnId="{8FC0593C-9B85-9D4C-85D0-2CEBEEF6FAED}">
      <dgm:prSet/>
      <dgm:spPr/>
      <dgm:t>
        <a:bodyPr/>
        <a:lstStyle/>
        <a:p>
          <a:endParaRPr lang="en-GB"/>
        </a:p>
      </dgm:t>
    </dgm:pt>
    <dgm:pt modelId="{0073B16C-50DD-2942-A3BD-45A053D697F7}">
      <dgm:prSet/>
      <dgm:spPr/>
      <dgm:t>
        <a:bodyPr/>
        <a:lstStyle/>
        <a:p>
          <a:r>
            <a:rPr lang="en-US" b="1" dirty="0"/>
            <a:t>Meaningful play</a:t>
          </a:r>
          <a:endParaRPr lang="en-US" dirty="0"/>
        </a:p>
      </dgm:t>
    </dgm:pt>
    <dgm:pt modelId="{186FBD15-12B0-5A49-B4D8-62B51881728A}" type="parTrans" cxnId="{3F6993A9-902C-5044-BD99-F8013E0A6892}">
      <dgm:prSet/>
      <dgm:spPr/>
      <dgm:t>
        <a:bodyPr/>
        <a:lstStyle/>
        <a:p>
          <a:endParaRPr lang="en-GB"/>
        </a:p>
      </dgm:t>
    </dgm:pt>
    <dgm:pt modelId="{77FB7B08-8053-EA4B-90C0-FB651386B5E2}" type="sibTrans" cxnId="{3F6993A9-902C-5044-BD99-F8013E0A6892}">
      <dgm:prSet/>
      <dgm:spPr/>
      <dgm:t>
        <a:bodyPr/>
        <a:lstStyle/>
        <a:p>
          <a:endParaRPr lang="en-GB"/>
        </a:p>
      </dgm:t>
    </dgm:pt>
    <dgm:pt modelId="{172EBC77-A2D2-4BD2-B631-FC80C5EC5609}">
      <dgm:prSet/>
      <dgm:spPr/>
      <dgm:t>
        <a:bodyPr/>
        <a:lstStyle/>
        <a:p>
          <a:r>
            <a:rPr lang="en-US" b="1" dirty="0"/>
            <a:t>Players experience </a:t>
          </a:r>
          <a:endParaRPr lang="en-US" dirty="0"/>
        </a:p>
      </dgm:t>
    </dgm:pt>
    <dgm:pt modelId="{E599A370-A533-4808-8E53-83272A6D7C41}" type="parTrans" cxnId="{6225B97D-CE8F-419B-B9C5-E18C7349F6AF}">
      <dgm:prSet/>
      <dgm:spPr/>
      <dgm:t>
        <a:bodyPr/>
        <a:lstStyle/>
        <a:p>
          <a:endParaRPr lang="en-GB"/>
        </a:p>
      </dgm:t>
    </dgm:pt>
    <dgm:pt modelId="{937965A1-1AEE-4BC1-A90A-2B9BD59E55D2}" type="sibTrans" cxnId="{6225B97D-CE8F-419B-B9C5-E18C7349F6AF}">
      <dgm:prSet/>
      <dgm:spPr/>
      <dgm:t>
        <a:bodyPr/>
        <a:lstStyle/>
        <a:p>
          <a:endParaRPr lang="en-GB"/>
        </a:p>
      </dgm:t>
    </dgm:pt>
    <dgm:pt modelId="{C671F7FB-F814-8C4D-8990-2E832A0B3738}" type="pres">
      <dgm:prSet presAssocID="{8D523E4F-35C2-E549-9938-8122EFC7520D}" presName="outerComposite" presStyleCnt="0">
        <dgm:presLayoutVars>
          <dgm:chMax val="5"/>
          <dgm:dir/>
          <dgm:resizeHandles val="exact"/>
        </dgm:presLayoutVars>
      </dgm:prSet>
      <dgm:spPr/>
    </dgm:pt>
    <dgm:pt modelId="{5711503C-86BB-2D4C-A376-AB1D1BBC9488}" type="pres">
      <dgm:prSet presAssocID="{8D523E4F-35C2-E549-9938-8122EFC7520D}" presName="dummyMaxCanvas" presStyleCnt="0">
        <dgm:presLayoutVars/>
      </dgm:prSet>
      <dgm:spPr/>
    </dgm:pt>
    <dgm:pt modelId="{35AC6DA5-E147-409F-9B9B-F98B93F60707}" type="pres">
      <dgm:prSet presAssocID="{8D523E4F-35C2-E549-9938-8122EFC7520D}" presName="FiveNodes_1" presStyleLbl="node1" presStyleIdx="0" presStyleCnt="5">
        <dgm:presLayoutVars>
          <dgm:bulletEnabled val="1"/>
        </dgm:presLayoutVars>
      </dgm:prSet>
      <dgm:spPr/>
    </dgm:pt>
    <dgm:pt modelId="{49E6E053-07C1-4A3A-8A07-1BBE7183455E}" type="pres">
      <dgm:prSet presAssocID="{8D523E4F-35C2-E549-9938-8122EFC7520D}" presName="FiveNodes_2" presStyleLbl="node1" presStyleIdx="1" presStyleCnt="5">
        <dgm:presLayoutVars>
          <dgm:bulletEnabled val="1"/>
        </dgm:presLayoutVars>
      </dgm:prSet>
      <dgm:spPr/>
    </dgm:pt>
    <dgm:pt modelId="{3B63979B-32CA-4E29-A941-E336E3E464C5}" type="pres">
      <dgm:prSet presAssocID="{8D523E4F-35C2-E549-9938-8122EFC7520D}" presName="FiveNodes_3" presStyleLbl="node1" presStyleIdx="2" presStyleCnt="5">
        <dgm:presLayoutVars>
          <dgm:bulletEnabled val="1"/>
        </dgm:presLayoutVars>
      </dgm:prSet>
      <dgm:spPr/>
    </dgm:pt>
    <dgm:pt modelId="{BD34AD4D-B71B-41C5-AAA0-AF559838CFD4}" type="pres">
      <dgm:prSet presAssocID="{8D523E4F-35C2-E549-9938-8122EFC7520D}" presName="FiveNodes_4" presStyleLbl="node1" presStyleIdx="3" presStyleCnt="5">
        <dgm:presLayoutVars>
          <dgm:bulletEnabled val="1"/>
        </dgm:presLayoutVars>
      </dgm:prSet>
      <dgm:spPr/>
    </dgm:pt>
    <dgm:pt modelId="{C8FD996C-37DE-4129-96E1-498C156FC49D}" type="pres">
      <dgm:prSet presAssocID="{8D523E4F-35C2-E549-9938-8122EFC7520D}" presName="FiveNodes_5" presStyleLbl="node1" presStyleIdx="4" presStyleCnt="5">
        <dgm:presLayoutVars>
          <dgm:bulletEnabled val="1"/>
        </dgm:presLayoutVars>
      </dgm:prSet>
      <dgm:spPr/>
    </dgm:pt>
    <dgm:pt modelId="{D9C1FE50-C7F8-4758-A648-DDDE036E587E}" type="pres">
      <dgm:prSet presAssocID="{8D523E4F-35C2-E549-9938-8122EFC7520D}" presName="FiveConn_1-2" presStyleLbl="fgAccFollowNode1" presStyleIdx="0" presStyleCnt="4">
        <dgm:presLayoutVars>
          <dgm:bulletEnabled val="1"/>
        </dgm:presLayoutVars>
      </dgm:prSet>
      <dgm:spPr/>
    </dgm:pt>
    <dgm:pt modelId="{654C149D-DC28-4DC7-B154-DD2FDA231CF9}" type="pres">
      <dgm:prSet presAssocID="{8D523E4F-35C2-E549-9938-8122EFC7520D}" presName="FiveConn_2-3" presStyleLbl="fgAccFollowNode1" presStyleIdx="1" presStyleCnt="4">
        <dgm:presLayoutVars>
          <dgm:bulletEnabled val="1"/>
        </dgm:presLayoutVars>
      </dgm:prSet>
      <dgm:spPr/>
    </dgm:pt>
    <dgm:pt modelId="{987E6AE6-DB48-4084-93FD-5E2F2EE0ABE0}" type="pres">
      <dgm:prSet presAssocID="{8D523E4F-35C2-E549-9938-8122EFC7520D}" presName="FiveConn_3-4" presStyleLbl="fgAccFollowNode1" presStyleIdx="2" presStyleCnt="4">
        <dgm:presLayoutVars>
          <dgm:bulletEnabled val="1"/>
        </dgm:presLayoutVars>
      </dgm:prSet>
      <dgm:spPr/>
    </dgm:pt>
    <dgm:pt modelId="{7CFAB2B0-5899-4FF3-8C51-E9739BD013E4}" type="pres">
      <dgm:prSet presAssocID="{8D523E4F-35C2-E549-9938-8122EFC7520D}" presName="FiveConn_4-5" presStyleLbl="fgAccFollowNode1" presStyleIdx="3" presStyleCnt="4">
        <dgm:presLayoutVars>
          <dgm:bulletEnabled val="1"/>
        </dgm:presLayoutVars>
      </dgm:prSet>
      <dgm:spPr/>
    </dgm:pt>
    <dgm:pt modelId="{2595A29C-59D5-468D-B317-07307C454D3C}" type="pres">
      <dgm:prSet presAssocID="{8D523E4F-35C2-E549-9938-8122EFC7520D}" presName="FiveNodes_1_text" presStyleLbl="node1" presStyleIdx="4" presStyleCnt="5">
        <dgm:presLayoutVars>
          <dgm:bulletEnabled val="1"/>
        </dgm:presLayoutVars>
      </dgm:prSet>
      <dgm:spPr/>
    </dgm:pt>
    <dgm:pt modelId="{5722BA85-38A5-434E-AFF9-AEA9C0DB9539}" type="pres">
      <dgm:prSet presAssocID="{8D523E4F-35C2-E549-9938-8122EFC7520D}" presName="FiveNodes_2_text" presStyleLbl="node1" presStyleIdx="4" presStyleCnt="5">
        <dgm:presLayoutVars>
          <dgm:bulletEnabled val="1"/>
        </dgm:presLayoutVars>
      </dgm:prSet>
      <dgm:spPr/>
    </dgm:pt>
    <dgm:pt modelId="{4994117A-4AF6-40F1-B18A-1DA7E5CB4683}" type="pres">
      <dgm:prSet presAssocID="{8D523E4F-35C2-E549-9938-8122EFC7520D}" presName="FiveNodes_3_text" presStyleLbl="node1" presStyleIdx="4" presStyleCnt="5">
        <dgm:presLayoutVars>
          <dgm:bulletEnabled val="1"/>
        </dgm:presLayoutVars>
      </dgm:prSet>
      <dgm:spPr/>
    </dgm:pt>
    <dgm:pt modelId="{F5CC453F-C5F4-4ECA-B624-255467185805}" type="pres">
      <dgm:prSet presAssocID="{8D523E4F-35C2-E549-9938-8122EFC7520D}" presName="FiveNodes_4_text" presStyleLbl="node1" presStyleIdx="4" presStyleCnt="5">
        <dgm:presLayoutVars>
          <dgm:bulletEnabled val="1"/>
        </dgm:presLayoutVars>
      </dgm:prSet>
      <dgm:spPr/>
    </dgm:pt>
    <dgm:pt modelId="{5B0DF130-BA96-4DB7-B26B-2E074ED986FA}" type="pres">
      <dgm:prSet presAssocID="{8D523E4F-35C2-E549-9938-8122EFC7520D}" presName="FiveNodes_5_text" presStyleLbl="node1" presStyleIdx="4" presStyleCnt="5">
        <dgm:presLayoutVars>
          <dgm:bulletEnabled val="1"/>
        </dgm:presLayoutVars>
      </dgm:prSet>
      <dgm:spPr/>
    </dgm:pt>
  </dgm:ptLst>
  <dgm:cxnLst>
    <dgm:cxn modelId="{AE8E3F00-D9A5-A642-B8C5-B9D59C930C92}" srcId="{8D523E4F-35C2-E549-9938-8122EFC7520D}" destId="{FD6BBE05-247A-1F41-81D6-4B3B803A618A}" srcOrd="1" destOrd="0" parTransId="{549C962A-649C-334D-BFB0-7BDC455FF13D}" sibTransId="{3E8D8347-E2E5-6646-A118-85D5E986A7F4}"/>
    <dgm:cxn modelId="{6AE2AE30-9AA6-4004-85AA-ACAD2AE938B4}" type="presOf" srcId="{8E7E14F1-B610-EA4D-89FE-A56BA86F609C}" destId="{4994117A-4AF6-40F1-B18A-1DA7E5CB4683}" srcOrd="1" destOrd="0" presId="urn:microsoft.com/office/officeart/2005/8/layout/vProcess5"/>
    <dgm:cxn modelId="{8FC0593C-9B85-9D4C-85D0-2CEBEEF6FAED}" srcId="{8D523E4F-35C2-E549-9938-8122EFC7520D}" destId="{8E7E14F1-B610-EA4D-89FE-A56BA86F609C}" srcOrd="2" destOrd="0" parTransId="{4BE69CA0-24EA-564F-AA8B-CF55A600BD83}" sibTransId="{63B3DA35-5040-1140-AD8C-0B5246CD303E}"/>
    <dgm:cxn modelId="{B2A54B44-D057-1844-88FB-DED044C36DC6}" srcId="{8D523E4F-35C2-E549-9938-8122EFC7520D}" destId="{63751FE3-D5BB-244B-B646-17FA51831304}" srcOrd="0" destOrd="0" parTransId="{EF959AF8-483C-394B-8EF7-B78AAB64F8DD}" sibTransId="{80516FDB-96CE-DC42-8928-17DD8D571576}"/>
    <dgm:cxn modelId="{303BBA45-DB00-4223-A1EA-12BFCCCCA033}" type="presOf" srcId="{63751FE3-D5BB-244B-B646-17FA51831304}" destId="{2595A29C-59D5-468D-B317-07307C454D3C}" srcOrd="1" destOrd="0" presId="urn:microsoft.com/office/officeart/2005/8/layout/vProcess5"/>
    <dgm:cxn modelId="{8B782671-14E5-4F73-B745-20CE4581A098}" type="presOf" srcId="{0073B16C-50DD-2942-A3BD-45A053D697F7}" destId="{BD34AD4D-B71B-41C5-AAA0-AF559838CFD4}" srcOrd="0" destOrd="0" presId="urn:microsoft.com/office/officeart/2005/8/layout/vProcess5"/>
    <dgm:cxn modelId="{817D967B-7DA8-4E87-9260-72CD3AE6CCB7}" type="presOf" srcId="{172EBC77-A2D2-4BD2-B631-FC80C5EC5609}" destId="{C8FD996C-37DE-4129-96E1-498C156FC49D}" srcOrd="0" destOrd="0" presId="urn:microsoft.com/office/officeart/2005/8/layout/vProcess5"/>
    <dgm:cxn modelId="{6225B97D-CE8F-419B-B9C5-E18C7349F6AF}" srcId="{8D523E4F-35C2-E549-9938-8122EFC7520D}" destId="{172EBC77-A2D2-4BD2-B631-FC80C5EC5609}" srcOrd="4" destOrd="0" parTransId="{E599A370-A533-4808-8E53-83272A6D7C41}" sibTransId="{937965A1-1AEE-4BC1-A90A-2B9BD59E55D2}"/>
    <dgm:cxn modelId="{EA1D2F7F-A92E-4598-A445-A1048955D03A}" type="presOf" srcId="{172EBC77-A2D2-4BD2-B631-FC80C5EC5609}" destId="{5B0DF130-BA96-4DB7-B26B-2E074ED986FA}" srcOrd="1" destOrd="0" presId="urn:microsoft.com/office/officeart/2005/8/layout/vProcess5"/>
    <dgm:cxn modelId="{E1646C88-FCD1-4D37-A292-9D4D207AA3DC}" type="presOf" srcId="{3E8D8347-E2E5-6646-A118-85D5E986A7F4}" destId="{654C149D-DC28-4DC7-B154-DD2FDA231CF9}" srcOrd="0" destOrd="0" presId="urn:microsoft.com/office/officeart/2005/8/layout/vProcess5"/>
    <dgm:cxn modelId="{8C46C888-0470-4D40-86E9-EDF4ED14F2D9}" type="presOf" srcId="{63751FE3-D5BB-244B-B646-17FA51831304}" destId="{35AC6DA5-E147-409F-9B9B-F98B93F60707}" srcOrd="0" destOrd="0" presId="urn:microsoft.com/office/officeart/2005/8/layout/vProcess5"/>
    <dgm:cxn modelId="{355B6BA9-981C-6643-BF25-3D4DBCB9D4EA}" type="presOf" srcId="{8D523E4F-35C2-E549-9938-8122EFC7520D}" destId="{C671F7FB-F814-8C4D-8990-2E832A0B3738}" srcOrd="0" destOrd="0" presId="urn:microsoft.com/office/officeart/2005/8/layout/vProcess5"/>
    <dgm:cxn modelId="{3F6993A9-902C-5044-BD99-F8013E0A6892}" srcId="{8D523E4F-35C2-E549-9938-8122EFC7520D}" destId="{0073B16C-50DD-2942-A3BD-45A053D697F7}" srcOrd="3" destOrd="0" parTransId="{186FBD15-12B0-5A49-B4D8-62B51881728A}" sibTransId="{77FB7B08-8053-EA4B-90C0-FB651386B5E2}"/>
    <dgm:cxn modelId="{01EB9CAD-413A-49B0-A9CA-A626424D1EFE}" type="presOf" srcId="{0073B16C-50DD-2942-A3BD-45A053D697F7}" destId="{F5CC453F-C5F4-4ECA-B624-255467185805}" srcOrd="1" destOrd="0" presId="urn:microsoft.com/office/officeart/2005/8/layout/vProcess5"/>
    <dgm:cxn modelId="{FD1CE2CA-A18B-4781-9548-622AD62F61D5}" type="presOf" srcId="{77FB7B08-8053-EA4B-90C0-FB651386B5E2}" destId="{7CFAB2B0-5899-4FF3-8C51-E9739BD013E4}" srcOrd="0" destOrd="0" presId="urn:microsoft.com/office/officeart/2005/8/layout/vProcess5"/>
    <dgm:cxn modelId="{71B019DB-6357-46C3-AAC8-009158930F77}" type="presOf" srcId="{63B3DA35-5040-1140-AD8C-0B5246CD303E}" destId="{987E6AE6-DB48-4084-93FD-5E2F2EE0ABE0}" srcOrd="0" destOrd="0" presId="urn:microsoft.com/office/officeart/2005/8/layout/vProcess5"/>
    <dgm:cxn modelId="{32181CF3-9327-43AF-B504-AD9332C7FDE1}" type="presOf" srcId="{FD6BBE05-247A-1F41-81D6-4B3B803A618A}" destId="{49E6E053-07C1-4A3A-8A07-1BBE7183455E}" srcOrd="0" destOrd="0" presId="urn:microsoft.com/office/officeart/2005/8/layout/vProcess5"/>
    <dgm:cxn modelId="{C1688FF6-11B3-4F2A-A724-433103D17604}" type="presOf" srcId="{FD6BBE05-247A-1F41-81D6-4B3B803A618A}" destId="{5722BA85-38A5-434E-AFF9-AEA9C0DB9539}" srcOrd="1" destOrd="0" presId="urn:microsoft.com/office/officeart/2005/8/layout/vProcess5"/>
    <dgm:cxn modelId="{C418D5F8-CEDB-4F63-B747-00FAF6B6D233}" type="presOf" srcId="{8E7E14F1-B610-EA4D-89FE-A56BA86F609C}" destId="{3B63979B-32CA-4E29-A941-E336E3E464C5}" srcOrd="0" destOrd="0" presId="urn:microsoft.com/office/officeart/2005/8/layout/vProcess5"/>
    <dgm:cxn modelId="{BD20FBFB-C096-4A62-A285-43205E272B1B}" type="presOf" srcId="{80516FDB-96CE-DC42-8928-17DD8D571576}" destId="{D9C1FE50-C7F8-4758-A648-DDDE036E587E}" srcOrd="0" destOrd="0" presId="urn:microsoft.com/office/officeart/2005/8/layout/vProcess5"/>
    <dgm:cxn modelId="{3D2A8321-F713-9D40-9816-58BA64D95AE1}" type="presParOf" srcId="{C671F7FB-F814-8C4D-8990-2E832A0B3738}" destId="{5711503C-86BB-2D4C-A376-AB1D1BBC9488}" srcOrd="0" destOrd="0" presId="urn:microsoft.com/office/officeart/2005/8/layout/vProcess5"/>
    <dgm:cxn modelId="{B2FFE3FE-6F45-442B-B9EB-33DDB0E1DDAB}" type="presParOf" srcId="{C671F7FB-F814-8C4D-8990-2E832A0B3738}" destId="{35AC6DA5-E147-409F-9B9B-F98B93F60707}" srcOrd="1" destOrd="0" presId="urn:microsoft.com/office/officeart/2005/8/layout/vProcess5"/>
    <dgm:cxn modelId="{DD85657D-52BE-4FB5-9BB2-9C1D46353399}" type="presParOf" srcId="{C671F7FB-F814-8C4D-8990-2E832A0B3738}" destId="{49E6E053-07C1-4A3A-8A07-1BBE7183455E}" srcOrd="2" destOrd="0" presId="urn:microsoft.com/office/officeart/2005/8/layout/vProcess5"/>
    <dgm:cxn modelId="{A4FEAF78-0CE6-4CA6-ABDC-7B56350FBE2D}" type="presParOf" srcId="{C671F7FB-F814-8C4D-8990-2E832A0B3738}" destId="{3B63979B-32CA-4E29-A941-E336E3E464C5}" srcOrd="3" destOrd="0" presId="urn:microsoft.com/office/officeart/2005/8/layout/vProcess5"/>
    <dgm:cxn modelId="{254B6687-C8F5-427F-80DC-AD79EE59BE55}" type="presParOf" srcId="{C671F7FB-F814-8C4D-8990-2E832A0B3738}" destId="{BD34AD4D-B71B-41C5-AAA0-AF559838CFD4}" srcOrd="4" destOrd="0" presId="urn:microsoft.com/office/officeart/2005/8/layout/vProcess5"/>
    <dgm:cxn modelId="{8035FD5D-8BF8-4837-ABFD-1852B83AC284}" type="presParOf" srcId="{C671F7FB-F814-8C4D-8990-2E832A0B3738}" destId="{C8FD996C-37DE-4129-96E1-498C156FC49D}" srcOrd="5" destOrd="0" presId="urn:microsoft.com/office/officeart/2005/8/layout/vProcess5"/>
    <dgm:cxn modelId="{1F30B242-5B6B-4C70-925A-1E8C982E8A34}" type="presParOf" srcId="{C671F7FB-F814-8C4D-8990-2E832A0B3738}" destId="{D9C1FE50-C7F8-4758-A648-DDDE036E587E}" srcOrd="6" destOrd="0" presId="urn:microsoft.com/office/officeart/2005/8/layout/vProcess5"/>
    <dgm:cxn modelId="{857F53C8-8F02-433E-8FE3-D22823A27548}" type="presParOf" srcId="{C671F7FB-F814-8C4D-8990-2E832A0B3738}" destId="{654C149D-DC28-4DC7-B154-DD2FDA231CF9}" srcOrd="7" destOrd="0" presId="urn:microsoft.com/office/officeart/2005/8/layout/vProcess5"/>
    <dgm:cxn modelId="{4C2A1310-CEDC-472D-B2FA-4C587B749D1D}" type="presParOf" srcId="{C671F7FB-F814-8C4D-8990-2E832A0B3738}" destId="{987E6AE6-DB48-4084-93FD-5E2F2EE0ABE0}" srcOrd="8" destOrd="0" presId="urn:microsoft.com/office/officeart/2005/8/layout/vProcess5"/>
    <dgm:cxn modelId="{58577654-0FA0-42CD-A72B-A5577482EF5F}" type="presParOf" srcId="{C671F7FB-F814-8C4D-8990-2E832A0B3738}" destId="{7CFAB2B0-5899-4FF3-8C51-E9739BD013E4}" srcOrd="9" destOrd="0" presId="urn:microsoft.com/office/officeart/2005/8/layout/vProcess5"/>
    <dgm:cxn modelId="{9B263800-9911-4C2C-9EB0-9763BF029FBA}" type="presParOf" srcId="{C671F7FB-F814-8C4D-8990-2E832A0B3738}" destId="{2595A29C-59D5-468D-B317-07307C454D3C}" srcOrd="10" destOrd="0" presId="urn:microsoft.com/office/officeart/2005/8/layout/vProcess5"/>
    <dgm:cxn modelId="{E5571F73-BD30-4D03-8D1E-CF63E49CDB96}" type="presParOf" srcId="{C671F7FB-F814-8C4D-8990-2E832A0B3738}" destId="{5722BA85-38A5-434E-AFF9-AEA9C0DB9539}" srcOrd="11" destOrd="0" presId="urn:microsoft.com/office/officeart/2005/8/layout/vProcess5"/>
    <dgm:cxn modelId="{B1BCE14A-995D-4E9F-BC67-3A0BBACFDB04}" type="presParOf" srcId="{C671F7FB-F814-8C4D-8990-2E832A0B3738}" destId="{4994117A-4AF6-40F1-B18A-1DA7E5CB4683}" srcOrd="12" destOrd="0" presId="urn:microsoft.com/office/officeart/2005/8/layout/vProcess5"/>
    <dgm:cxn modelId="{05811EDC-3295-43CC-B514-6731A9F03A50}" type="presParOf" srcId="{C671F7FB-F814-8C4D-8990-2E832A0B3738}" destId="{F5CC453F-C5F4-4ECA-B624-255467185805}" srcOrd="13" destOrd="0" presId="urn:microsoft.com/office/officeart/2005/8/layout/vProcess5"/>
    <dgm:cxn modelId="{E255D19C-701E-4D00-BEF4-FCDDB783CC71}" type="presParOf" srcId="{C671F7FB-F814-8C4D-8990-2E832A0B3738}" destId="{5B0DF130-BA96-4DB7-B26B-2E074ED986F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C6DA5-E147-409F-9B9B-F98B93F60707}">
      <dsp:nvSpPr>
        <dsp:cNvPr id="0" name=""/>
        <dsp:cNvSpPr/>
      </dsp:nvSpPr>
      <dsp:spPr>
        <a:xfrm>
          <a:off x="0" y="0"/>
          <a:ext cx="2873944" cy="437652"/>
        </a:xfrm>
        <a:prstGeom prst="roundRect">
          <a:avLst>
            <a:gd name="adj" fmla="val 10000"/>
          </a:avLst>
        </a:prstGeom>
        <a:gradFill rotWithShape="0">
          <a:gsLst>
            <a:gs pos="0">
              <a:schemeClr val="accent1">
                <a:hueOff val="0"/>
                <a:satOff val="0"/>
                <a:lumOff val="0"/>
                <a:alphaOff val="0"/>
                <a:tint val="85000"/>
                <a:shade val="98000"/>
                <a:satMod val="110000"/>
                <a:lumMod val="103000"/>
              </a:schemeClr>
            </a:gs>
            <a:gs pos="50000">
              <a:schemeClr val="accent1">
                <a:hueOff val="0"/>
                <a:satOff val="0"/>
                <a:lumOff val="0"/>
                <a:alphaOff val="0"/>
                <a:shade val="85000"/>
                <a:satMod val="105000"/>
                <a:lumMod val="100000"/>
              </a:schemeClr>
            </a:gs>
            <a:gs pos="100000">
              <a:schemeClr val="accent1">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t>Analysis</a:t>
          </a:r>
        </a:p>
      </dsp:txBody>
      <dsp:txXfrm>
        <a:off x="12818" y="12818"/>
        <a:ext cx="2350479" cy="412016"/>
      </dsp:txXfrm>
    </dsp:sp>
    <dsp:sp modelId="{49E6E053-07C1-4A3A-8A07-1BBE7183455E}">
      <dsp:nvSpPr>
        <dsp:cNvPr id="0" name=""/>
        <dsp:cNvSpPr/>
      </dsp:nvSpPr>
      <dsp:spPr>
        <a:xfrm>
          <a:off x="214612" y="498437"/>
          <a:ext cx="2873944" cy="437652"/>
        </a:xfrm>
        <a:prstGeom prst="roundRect">
          <a:avLst>
            <a:gd name="adj" fmla="val 10000"/>
          </a:avLst>
        </a:prstGeom>
        <a:gradFill rotWithShape="0">
          <a:gsLst>
            <a:gs pos="0">
              <a:schemeClr val="accent1">
                <a:hueOff val="0"/>
                <a:satOff val="0"/>
                <a:lumOff val="0"/>
                <a:alphaOff val="0"/>
                <a:tint val="85000"/>
                <a:shade val="98000"/>
                <a:satMod val="110000"/>
                <a:lumMod val="103000"/>
              </a:schemeClr>
            </a:gs>
            <a:gs pos="50000">
              <a:schemeClr val="accent1">
                <a:hueOff val="0"/>
                <a:satOff val="0"/>
                <a:lumOff val="0"/>
                <a:alphaOff val="0"/>
                <a:shade val="85000"/>
                <a:satMod val="105000"/>
                <a:lumMod val="100000"/>
              </a:schemeClr>
            </a:gs>
            <a:gs pos="100000">
              <a:schemeClr val="accent1">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Game play</a:t>
          </a:r>
        </a:p>
      </dsp:txBody>
      <dsp:txXfrm>
        <a:off x="227430" y="511255"/>
        <a:ext cx="2349222" cy="412016"/>
      </dsp:txXfrm>
    </dsp:sp>
    <dsp:sp modelId="{3B63979B-32CA-4E29-A941-E336E3E464C5}">
      <dsp:nvSpPr>
        <dsp:cNvPr id="0" name=""/>
        <dsp:cNvSpPr/>
      </dsp:nvSpPr>
      <dsp:spPr>
        <a:xfrm>
          <a:off x="429225" y="996874"/>
          <a:ext cx="2873944" cy="437652"/>
        </a:xfrm>
        <a:prstGeom prst="roundRect">
          <a:avLst>
            <a:gd name="adj" fmla="val 10000"/>
          </a:avLst>
        </a:prstGeom>
        <a:gradFill rotWithShape="0">
          <a:gsLst>
            <a:gs pos="0">
              <a:schemeClr val="accent1">
                <a:hueOff val="0"/>
                <a:satOff val="0"/>
                <a:lumOff val="0"/>
                <a:alphaOff val="0"/>
                <a:tint val="85000"/>
                <a:shade val="98000"/>
                <a:satMod val="110000"/>
                <a:lumMod val="103000"/>
              </a:schemeClr>
            </a:gs>
            <a:gs pos="50000">
              <a:schemeClr val="accent1">
                <a:hueOff val="0"/>
                <a:satOff val="0"/>
                <a:lumOff val="0"/>
                <a:alphaOff val="0"/>
                <a:shade val="85000"/>
                <a:satMod val="105000"/>
                <a:lumMod val="100000"/>
              </a:schemeClr>
            </a:gs>
            <a:gs pos="100000">
              <a:schemeClr val="accent1">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Rules / Game mechanics</a:t>
          </a:r>
          <a:r>
            <a:rPr lang="en-US" sz="1600" kern="1200" dirty="0"/>
            <a:t> </a:t>
          </a:r>
        </a:p>
      </dsp:txBody>
      <dsp:txXfrm>
        <a:off x="442043" y="1009692"/>
        <a:ext cx="2349222" cy="412016"/>
      </dsp:txXfrm>
    </dsp:sp>
    <dsp:sp modelId="{BD34AD4D-B71B-41C5-AAA0-AF559838CFD4}">
      <dsp:nvSpPr>
        <dsp:cNvPr id="0" name=""/>
        <dsp:cNvSpPr/>
      </dsp:nvSpPr>
      <dsp:spPr>
        <a:xfrm>
          <a:off x="643838" y="1495312"/>
          <a:ext cx="2873944" cy="437652"/>
        </a:xfrm>
        <a:prstGeom prst="roundRect">
          <a:avLst>
            <a:gd name="adj" fmla="val 10000"/>
          </a:avLst>
        </a:prstGeom>
        <a:gradFill rotWithShape="0">
          <a:gsLst>
            <a:gs pos="0">
              <a:schemeClr val="accent1">
                <a:hueOff val="0"/>
                <a:satOff val="0"/>
                <a:lumOff val="0"/>
                <a:alphaOff val="0"/>
                <a:tint val="85000"/>
                <a:shade val="98000"/>
                <a:satMod val="110000"/>
                <a:lumMod val="103000"/>
              </a:schemeClr>
            </a:gs>
            <a:gs pos="50000">
              <a:schemeClr val="accent1">
                <a:hueOff val="0"/>
                <a:satOff val="0"/>
                <a:lumOff val="0"/>
                <a:alphaOff val="0"/>
                <a:shade val="85000"/>
                <a:satMod val="105000"/>
                <a:lumMod val="100000"/>
              </a:schemeClr>
            </a:gs>
            <a:gs pos="100000">
              <a:schemeClr val="accent1">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Meaningful play</a:t>
          </a:r>
          <a:endParaRPr lang="en-US" sz="1600" kern="1200" dirty="0"/>
        </a:p>
      </dsp:txBody>
      <dsp:txXfrm>
        <a:off x="656656" y="1508130"/>
        <a:ext cx="2349222" cy="412016"/>
      </dsp:txXfrm>
    </dsp:sp>
    <dsp:sp modelId="{C8FD996C-37DE-4129-96E1-498C156FC49D}">
      <dsp:nvSpPr>
        <dsp:cNvPr id="0" name=""/>
        <dsp:cNvSpPr/>
      </dsp:nvSpPr>
      <dsp:spPr>
        <a:xfrm>
          <a:off x="858451" y="1993749"/>
          <a:ext cx="2873944" cy="437652"/>
        </a:xfrm>
        <a:prstGeom prst="roundRect">
          <a:avLst>
            <a:gd name="adj" fmla="val 10000"/>
          </a:avLst>
        </a:prstGeom>
        <a:gradFill rotWithShape="0">
          <a:gsLst>
            <a:gs pos="0">
              <a:schemeClr val="accent1">
                <a:hueOff val="0"/>
                <a:satOff val="0"/>
                <a:lumOff val="0"/>
                <a:alphaOff val="0"/>
                <a:tint val="85000"/>
                <a:shade val="98000"/>
                <a:satMod val="110000"/>
                <a:lumMod val="103000"/>
              </a:schemeClr>
            </a:gs>
            <a:gs pos="50000">
              <a:schemeClr val="accent1">
                <a:hueOff val="0"/>
                <a:satOff val="0"/>
                <a:lumOff val="0"/>
                <a:alphaOff val="0"/>
                <a:shade val="85000"/>
                <a:satMod val="105000"/>
                <a:lumMod val="100000"/>
              </a:schemeClr>
            </a:gs>
            <a:gs pos="100000">
              <a:schemeClr val="accent1">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Players experience </a:t>
          </a:r>
          <a:endParaRPr lang="en-US" sz="1600" kern="1200" dirty="0"/>
        </a:p>
      </dsp:txBody>
      <dsp:txXfrm>
        <a:off x="871269" y="2006567"/>
        <a:ext cx="2349222" cy="412016"/>
      </dsp:txXfrm>
    </dsp:sp>
    <dsp:sp modelId="{D9C1FE50-C7F8-4758-A648-DDDE036E587E}">
      <dsp:nvSpPr>
        <dsp:cNvPr id="0" name=""/>
        <dsp:cNvSpPr/>
      </dsp:nvSpPr>
      <dsp:spPr>
        <a:xfrm>
          <a:off x="2589470" y="319729"/>
          <a:ext cx="284474" cy="284474"/>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653477" y="319729"/>
        <a:ext cx="156460" cy="214067"/>
      </dsp:txXfrm>
    </dsp:sp>
    <dsp:sp modelId="{654C149D-DC28-4DC7-B154-DD2FDA231CF9}">
      <dsp:nvSpPr>
        <dsp:cNvPr id="0" name=""/>
        <dsp:cNvSpPr/>
      </dsp:nvSpPr>
      <dsp:spPr>
        <a:xfrm>
          <a:off x="2804083" y="818166"/>
          <a:ext cx="284474" cy="284474"/>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868090" y="818166"/>
        <a:ext cx="156460" cy="214067"/>
      </dsp:txXfrm>
    </dsp:sp>
    <dsp:sp modelId="{987E6AE6-DB48-4084-93FD-5E2F2EE0ABE0}">
      <dsp:nvSpPr>
        <dsp:cNvPr id="0" name=""/>
        <dsp:cNvSpPr/>
      </dsp:nvSpPr>
      <dsp:spPr>
        <a:xfrm>
          <a:off x="3018696" y="1309309"/>
          <a:ext cx="284474" cy="284474"/>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082703" y="1309309"/>
        <a:ext cx="156460" cy="214067"/>
      </dsp:txXfrm>
    </dsp:sp>
    <dsp:sp modelId="{7CFAB2B0-5899-4FF3-8C51-E9739BD013E4}">
      <dsp:nvSpPr>
        <dsp:cNvPr id="0" name=""/>
        <dsp:cNvSpPr/>
      </dsp:nvSpPr>
      <dsp:spPr>
        <a:xfrm>
          <a:off x="3233309" y="1812610"/>
          <a:ext cx="284474" cy="284474"/>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297316" y="1812610"/>
        <a:ext cx="156460" cy="2140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2AF9BD-A44A-C74C-B8A3-94BDA07BE2D0}" type="datetimeFigureOut">
              <a:rPr lang="en-US" smtClean="0"/>
              <a:t>9/24/2019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A31A47-EB9F-584A-A211-968B8FFFAC72}" type="slidenum">
              <a:rPr lang="en-GB" smtClean="0"/>
              <a:t>‹#›</a:t>
            </a:fld>
            <a:endParaRPr lang="en-GB"/>
          </a:p>
        </p:txBody>
      </p:sp>
    </p:spTree>
    <p:extLst>
      <p:ext uri="{BB962C8B-B14F-4D97-AF65-F5344CB8AC3E}">
        <p14:creationId xmlns:p14="http://schemas.microsoft.com/office/powerpoint/2010/main" val="709974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5643F-5B95-2F4E-AE3E-610247670AAF}" type="datetimeFigureOut">
              <a:rPr lang="en-US" smtClean="0"/>
              <a:t>9/24/2019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F09E5-BE19-4F47-A708-769A85ED0E78}" type="slidenum">
              <a:rPr lang="en-GB" smtClean="0"/>
              <a:t>‹#›</a:t>
            </a:fld>
            <a:endParaRPr lang="en-GB"/>
          </a:p>
        </p:txBody>
      </p:sp>
    </p:spTree>
    <p:extLst>
      <p:ext uri="{BB962C8B-B14F-4D97-AF65-F5344CB8AC3E}">
        <p14:creationId xmlns:p14="http://schemas.microsoft.com/office/powerpoint/2010/main" val="59091268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Game_design" TargetMode="External"/><Relationship Id="rId3" Type="http://schemas.openxmlformats.org/officeDocument/2006/relationships/hyperlink" Target="http://game-studies.wikia.com/wiki/Game" TargetMode="External"/><Relationship Id="rId7" Type="http://schemas.openxmlformats.org/officeDocument/2006/relationships/hyperlink" Target="https://en.wikipedia.org/wiki/Game_mechanics#cite_note-1" TargetMode="External"/><Relationship Id="rId12" Type="http://schemas.openxmlformats.org/officeDocument/2006/relationships/hyperlink" Target="https://unity3d.com/learn/tutorials/topics/audio/sound-effects-script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Gameplay" TargetMode="External"/><Relationship Id="rId11" Type="http://schemas.openxmlformats.org/officeDocument/2006/relationships/hyperlink" Target="https://www.coursera.org/learn/gamedev-platforms/lecture/GA5eG/using-game-controllers" TargetMode="External"/><Relationship Id="rId5" Type="http://schemas.openxmlformats.org/officeDocument/2006/relationships/hyperlink" Target="https://en.wikipedia.org/wiki/Game" TargetMode="External"/><Relationship Id="rId10" Type="http://schemas.openxmlformats.org/officeDocument/2006/relationships/hyperlink" Target="https://unity3d.com/learn/tutorials/topics/multiplayer-networking/couch-wars-local-multiplayer-basics" TargetMode="External"/><Relationship Id="rId4" Type="http://schemas.openxmlformats.org/officeDocument/2006/relationships/hyperlink" Target="https://en.wiktionary.org/wiki/rule" TargetMode="External"/><Relationship Id="rId9" Type="http://schemas.openxmlformats.org/officeDocument/2006/relationships/hyperlink" Target="https://en.wikipedia.org/wiki/Ludology"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Game_design" TargetMode="External"/><Relationship Id="rId3" Type="http://schemas.openxmlformats.org/officeDocument/2006/relationships/hyperlink" Target="http://game-studies.wikia.com/wiki/Game" TargetMode="External"/><Relationship Id="rId7" Type="http://schemas.openxmlformats.org/officeDocument/2006/relationships/hyperlink" Target="https://en.wikipedia.org/wiki/Game_mechanics#cite_note-1" TargetMode="External"/><Relationship Id="rId12" Type="http://schemas.openxmlformats.org/officeDocument/2006/relationships/hyperlink" Target="https://unity3d.com/learn/tutorials/topics/audio/sound-effects-scripting"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Gameplay" TargetMode="External"/><Relationship Id="rId11" Type="http://schemas.openxmlformats.org/officeDocument/2006/relationships/hyperlink" Target="https://www.coursera.org/learn/gamedev-platforms/lecture/GA5eG/using-game-controllers" TargetMode="External"/><Relationship Id="rId5" Type="http://schemas.openxmlformats.org/officeDocument/2006/relationships/hyperlink" Target="https://en.wikipedia.org/wiki/Game" TargetMode="External"/><Relationship Id="rId10" Type="http://schemas.openxmlformats.org/officeDocument/2006/relationships/hyperlink" Target="https://unity3d.com/learn/tutorials/topics/multiplayer-networking/couch-wars-local-multiplayer-basics" TargetMode="External"/><Relationship Id="rId4" Type="http://schemas.openxmlformats.org/officeDocument/2006/relationships/hyperlink" Target="https://en.wiktionary.org/wiki/rule" TargetMode="External"/><Relationship Id="rId9" Type="http://schemas.openxmlformats.org/officeDocument/2006/relationships/hyperlink" Target="https://en.wikipedia.org/wiki/Ludolo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ewzoo.com/news/introducing-newzoos-gamer-segmentation-the-key-to-understanding-quantifying-and-reaching-game-enthusiasts-across-the-worl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1</a:t>
            </a:fld>
            <a:endParaRPr lang="en-GB"/>
          </a:p>
        </p:txBody>
      </p:sp>
    </p:spTree>
    <p:extLst>
      <p:ext uri="{BB962C8B-B14F-4D97-AF65-F5344CB8AC3E}">
        <p14:creationId xmlns:p14="http://schemas.microsoft.com/office/powerpoint/2010/main" val="246751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http://msutoday.msu.edu/news/2011/video-game-playing-tied-to-creativity/</a:t>
            </a:r>
          </a:p>
          <a:p>
            <a:endParaRPr lang="en-GB" dirty="0"/>
          </a:p>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42</a:t>
            </a:fld>
            <a:endParaRPr lang="en-GB"/>
          </a:p>
        </p:txBody>
      </p:sp>
    </p:spTree>
    <p:extLst>
      <p:ext uri="{BB962C8B-B14F-4D97-AF65-F5344CB8AC3E}">
        <p14:creationId xmlns:p14="http://schemas.microsoft.com/office/powerpoint/2010/main" val="2957566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GB" dirty="0"/>
          </a:p>
        </p:txBody>
      </p:sp>
      <p:sp>
        <p:nvSpPr>
          <p:cNvPr id="43012" name="Slide Number Placeholder 3"/>
          <p:cNvSpPr>
            <a:spLocks noGrp="1"/>
          </p:cNvSpPr>
          <p:nvPr>
            <p:ph type="sldNum" sz="quarter" idx="5"/>
          </p:nvPr>
        </p:nvSpPr>
        <p:spPr>
          <a:noFill/>
        </p:spPr>
        <p:txBody>
          <a:bodyPr/>
          <a:lstStyle/>
          <a:p>
            <a:fld id="{E1F25D95-7AD7-4B8A-AD13-97012BAC83DD}" type="slidenum">
              <a:rPr lang="en-GB" smtClean="0"/>
              <a:pPr/>
              <a:t>44</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solidFill>
                  <a:schemeClr val="tx1"/>
                </a:solidFill>
              </a:rPr>
              <a:t>Understand core game production concepts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will look at the cycles</a:t>
            </a:r>
            <a:r>
              <a:rPr lang="en-GB" baseline="0" dirty="0"/>
              <a:t> of games development, Design, Art Roles, Programming</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You will gain a grounding within the industry’s design and production principles while developing your creative and teamwork</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2D and 3D asset creation, drawing and programming, we will also look at how to make money from your creations, how to manage your business and successfully market your games.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t>Comprehend the technical requirements of a specification for a game product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0" baseline="0" dirty="0"/>
              <a:t>you will get a base idea of what is required for the final product and how you plan to achieve those results.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0" baseline="0" dirty="0"/>
              <a:t>For example if you were working on a 2D or 3D you would use different approach, pipelines, and methods to achieve those goals.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t>Appreciate the need for constructing a structured representation of a game during the design phase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0" dirty="0"/>
              <a:t>Using</a:t>
            </a:r>
            <a:r>
              <a:rPr lang="en-GB" b="0" baseline="0" dirty="0"/>
              <a:t> methods used in the games industry, scrum meetings, Concept design, Design principles and theory to correctly represent your games within the design phase. </a:t>
            </a:r>
            <a:endParaRPr lang="en-GB" b="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11</a:t>
            </a:fld>
            <a:endParaRPr lang="en-GB"/>
          </a:p>
        </p:txBody>
      </p:sp>
    </p:spTree>
    <p:extLst>
      <p:ext uri="{BB962C8B-B14F-4D97-AF65-F5344CB8AC3E}">
        <p14:creationId xmlns:p14="http://schemas.microsoft.com/office/powerpoint/2010/main" val="122484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Introduction to games production</a:t>
            </a:r>
          </a:p>
          <a:p>
            <a:r>
              <a:rPr lang="en-GB" b="0" dirty="0"/>
              <a:t>Module outlines</a:t>
            </a:r>
          </a:p>
          <a:p>
            <a:endParaRPr lang="en-GB" b="1" dirty="0"/>
          </a:p>
          <a:p>
            <a:r>
              <a:rPr lang="en-GB" b="1" dirty="0"/>
              <a:t>Storyboard, concepts, </a:t>
            </a:r>
          </a:p>
          <a:p>
            <a:r>
              <a:rPr lang="en-US" sz="1200" dirty="0">
                <a:latin typeface="Verdana" charset="0"/>
              </a:rPr>
              <a:t>Even creating prototypes can be time consuming and expensive</a:t>
            </a:r>
          </a:p>
          <a:p>
            <a:r>
              <a:rPr lang="en-US" sz="1200" dirty="0">
                <a:latin typeface="Verdana" charset="0"/>
              </a:rPr>
              <a:t>Getting it right on the first try is unlikely</a:t>
            </a:r>
          </a:p>
          <a:p>
            <a:r>
              <a:rPr lang="en-US" sz="1200" dirty="0">
                <a:latin typeface="Verdana" charset="0"/>
              </a:rPr>
              <a:t>Revising existing work can be difficult</a:t>
            </a:r>
          </a:p>
          <a:p>
            <a:r>
              <a:rPr lang="en-US" sz="1200" dirty="0">
                <a:latin typeface="Verdana" charset="0"/>
              </a:rPr>
              <a:t>Thus the need for some </a:t>
            </a:r>
            <a:r>
              <a:rPr lang="en-US" sz="1200" b="1" dirty="0">
                <a:latin typeface="Verdana" charset="0"/>
              </a:rPr>
              <a:t>Vision</a:t>
            </a:r>
            <a:r>
              <a:rPr lang="en-US" sz="1200" dirty="0">
                <a:latin typeface="Verdana" charset="0"/>
              </a:rPr>
              <a:t>!</a:t>
            </a:r>
          </a:p>
          <a:p>
            <a:endParaRPr lang="en-GB" b="1" dirty="0"/>
          </a:p>
          <a:p>
            <a:r>
              <a:rPr lang="en-GB" b="1" dirty="0"/>
              <a:t>Play centric games design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mn-ea"/>
                <a:cs typeface="+mn-cs"/>
              </a:rPr>
              <a:t>Examining complex processes is never an easy task; thus, approaches that try to divide such complexity into smaller parts that can be more easily understood are necessary. This is called analysis. Analyzing the game design cognition process is a critical part of developing a deeper understanding about how such process works. </a:t>
            </a:r>
          </a:p>
          <a:p>
            <a:endParaRPr lang="en-GB" b="1" dirty="0"/>
          </a:p>
          <a:p>
            <a:r>
              <a:rPr lang="en-GB" b="1" dirty="0"/>
              <a:t>Defining the Rules</a:t>
            </a:r>
          </a:p>
          <a:p>
            <a:r>
              <a:rPr lang="en-GB" sz="1200" b="1" i="0" kern="1200" dirty="0">
                <a:solidFill>
                  <a:schemeClr val="tx1"/>
                </a:solidFill>
                <a:effectLst/>
                <a:latin typeface="+mn-lt"/>
                <a:ea typeface="+mn-ea"/>
                <a:cs typeface="+mn-cs"/>
              </a:rPr>
              <a:t>Rules</a:t>
            </a:r>
            <a:r>
              <a:rPr lang="en-GB" sz="1200" b="0" i="0" kern="1200" dirty="0">
                <a:solidFill>
                  <a:schemeClr val="tx1"/>
                </a:solidFill>
                <a:effectLst/>
                <a:latin typeface="+mn-lt"/>
                <a:ea typeface="+mn-ea"/>
                <a:cs typeface="+mn-cs"/>
              </a:rPr>
              <a:t> may be defined as statements and directions that must be followed within a given </a:t>
            </a:r>
            <a:r>
              <a:rPr lang="en-GB" sz="1200" b="0" i="0" u="none" strike="noStrike" kern="1200" dirty="0">
                <a:solidFill>
                  <a:schemeClr val="tx1"/>
                </a:solidFill>
                <a:effectLst/>
                <a:latin typeface="+mn-lt"/>
                <a:ea typeface="+mn-ea"/>
                <a:cs typeface="+mn-cs"/>
                <a:hlinkClick r:id="rId3" tooltip="Game"/>
              </a:rPr>
              <a:t>game</a:t>
            </a:r>
            <a:r>
              <a:rPr lang="en-GB" sz="1200" b="0" i="0" kern="1200" dirty="0">
                <a:solidFill>
                  <a:schemeClr val="tx1"/>
                </a:solidFill>
                <a:effectLst/>
                <a:latin typeface="+mn-lt"/>
                <a:ea typeface="+mn-ea"/>
                <a:cs typeface="+mn-cs"/>
              </a:rPr>
              <a:t> in order for it to be played correctly. They are often fixed as "rulesets," created by the game designer and agreed upon by the players. The interactions between rules create the formal system underlying any given game.</a:t>
            </a:r>
            <a:endParaRPr lang="en-GB" b="1" dirty="0"/>
          </a:p>
          <a:p>
            <a:r>
              <a:rPr lang="en-GB" b="1" dirty="0"/>
              <a:t> </a:t>
            </a:r>
          </a:p>
          <a:p>
            <a:r>
              <a:rPr lang="en-GB" b="1" dirty="0"/>
              <a:t>Meaningful play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ea typeface="ＭＳ Ｐゴシック" charset="-128"/>
              </a:rPr>
              <a:t>Meaningful play in a game emerges from the relationship between player action and system outcome; it is the process by which a player takes action within the design system of a game and the system responds to the action. The meaningfulness of an action in a game resides in the relationship between action and outcome. </a:t>
            </a:r>
          </a:p>
          <a:p>
            <a:endParaRPr lang="en-GB" b="1" dirty="0"/>
          </a:p>
          <a:p>
            <a:r>
              <a:rPr lang="en-GB" b="1" dirty="0"/>
              <a:t>Game Mechanics: Rules of Play</a:t>
            </a:r>
          </a:p>
          <a:p>
            <a:r>
              <a:rPr lang="en-GB" sz="1200" b="1" i="0" kern="1200" dirty="0">
                <a:solidFill>
                  <a:schemeClr val="tx1"/>
                </a:solidFill>
                <a:effectLst/>
                <a:latin typeface="+mn-lt"/>
                <a:ea typeface="+mn-ea"/>
                <a:cs typeface="+mn-cs"/>
              </a:rPr>
              <a:t>Game mechanics</a:t>
            </a:r>
            <a:r>
              <a:rPr lang="en-GB" sz="1200" b="0" i="0" kern="1200" dirty="0">
                <a:solidFill>
                  <a:schemeClr val="tx1"/>
                </a:solidFill>
                <a:effectLst/>
                <a:latin typeface="+mn-lt"/>
                <a:ea typeface="+mn-ea"/>
                <a:cs typeface="+mn-cs"/>
              </a:rPr>
              <a:t> are constructs of </a:t>
            </a:r>
            <a:r>
              <a:rPr lang="en-GB" sz="1200" b="0" i="0" u="none" strike="noStrike" kern="1200" dirty="0">
                <a:solidFill>
                  <a:schemeClr val="tx1"/>
                </a:solidFill>
                <a:effectLst/>
                <a:latin typeface="+mn-lt"/>
                <a:ea typeface="+mn-ea"/>
                <a:cs typeface="+mn-cs"/>
                <a:hlinkClick r:id="rId4" tooltip="wiktionary:rule"/>
              </a:rPr>
              <a:t>rules</a:t>
            </a:r>
            <a:r>
              <a:rPr lang="en-GB" sz="1200" b="0" i="0" kern="1200" dirty="0">
                <a:solidFill>
                  <a:schemeClr val="tx1"/>
                </a:solidFill>
                <a:effectLst/>
                <a:latin typeface="+mn-lt"/>
                <a:ea typeface="+mn-ea"/>
                <a:cs typeface="+mn-cs"/>
              </a:rPr>
              <a:t> or methods designed for interaction with the </a:t>
            </a:r>
            <a:r>
              <a:rPr lang="en-GB" sz="1200" b="0" i="0" u="none" strike="noStrike" kern="1200" dirty="0">
                <a:solidFill>
                  <a:schemeClr val="tx1"/>
                </a:solidFill>
                <a:effectLst/>
                <a:latin typeface="+mn-lt"/>
                <a:ea typeface="+mn-ea"/>
                <a:cs typeface="+mn-cs"/>
                <a:hlinkClick r:id="rId5" tooltip="Game"/>
              </a:rPr>
              <a:t>game</a:t>
            </a:r>
            <a:r>
              <a:rPr lang="en-GB" sz="1200" b="0" i="0" kern="1200" dirty="0">
                <a:solidFill>
                  <a:schemeClr val="tx1"/>
                </a:solidFill>
                <a:effectLst/>
                <a:latin typeface="+mn-lt"/>
                <a:ea typeface="+mn-ea"/>
                <a:cs typeface="+mn-cs"/>
              </a:rPr>
              <a:t> state, thus providing </a:t>
            </a:r>
            <a:r>
              <a:rPr lang="en-GB" sz="1200" b="0" i="0" u="none" strike="noStrike" kern="1200" dirty="0">
                <a:solidFill>
                  <a:schemeClr val="tx1"/>
                </a:solidFill>
                <a:effectLst/>
                <a:latin typeface="+mn-lt"/>
                <a:ea typeface="+mn-ea"/>
                <a:cs typeface="+mn-cs"/>
                <a:hlinkClick r:id="rId6" tooltip="Gameplay"/>
              </a:rPr>
              <a:t>gameplay</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7"/>
              </a:rPr>
              <a:t>[1]</a:t>
            </a:r>
            <a:r>
              <a:rPr lang="en-GB" sz="1200" b="0" i="0" kern="1200" dirty="0">
                <a:solidFill>
                  <a:schemeClr val="tx1"/>
                </a:solidFill>
                <a:effectLst/>
                <a:latin typeface="+mn-lt"/>
                <a:ea typeface="+mn-ea"/>
                <a:cs typeface="+mn-cs"/>
              </a:rPr>
              <a:t> All games use mechanics; however, theories and styles differ as to their ultimate importance to the game. In general, the process and study of </a:t>
            </a:r>
            <a:r>
              <a:rPr lang="en-GB" sz="1200" b="0" i="0" u="none" strike="noStrike" kern="1200" dirty="0">
                <a:solidFill>
                  <a:schemeClr val="tx1"/>
                </a:solidFill>
                <a:effectLst/>
                <a:latin typeface="+mn-lt"/>
                <a:ea typeface="+mn-ea"/>
                <a:cs typeface="+mn-cs"/>
                <a:hlinkClick r:id="rId8" tooltip="Game design"/>
              </a:rPr>
              <a:t>game design</a:t>
            </a:r>
            <a:r>
              <a:rPr lang="en-GB" sz="1200" b="0" i="0" kern="1200" dirty="0">
                <a:solidFill>
                  <a:schemeClr val="tx1"/>
                </a:solidFill>
                <a:effectLst/>
                <a:latin typeface="+mn-lt"/>
                <a:ea typeface="+mn-ea"/>
                <a:cs typeface="+mn-cs"/>
              </a:rPr>
              <a:t>, or </a:t>
            </a:r>
            <a:r>
              <a:rPr lang="en-GB" sz="1200" b="0" i="0" u="none" strike="noStrike" kern="1200" dirty="0">
                <a:solidFill>
                  <a:schemeClr val="tx1"/>
                </a:solidFill>
                <a:effectLst/>
                <a:latin typeface="+mn-lt"/>
                <a:ea typeface="+mn-ea"/>
                <a:cs typeface="+mn-cs"/>
                <a:hlinkClick r:id="rId9" tooltip="Ludology"/>
              </a:rPr>
              <a:t>ludology</a:t>
            </a:r>
            <a:r>
              <a:rPr lang="en-GB" sz="1200" b="0" i="0" kern="1200" dirty="0">
                <a:solidFill>
                  <a:schemeClr val="tx1"/>
                </a:solidFill>
                <a:effectLst/>
                <a:latin typeface="+mn-lt"/>
                <a:ea typeface="+mn-ea"/>
                <a:cs typeface="+mn-cs"/>
              </a:rPr>
              <a:t>, are efforts to come up with game mechanics that allow for people playing a game to have an engaging, but not necessarily fun, experience.</a:t>
            </a:r>
            <a:endParaRPr lang="en-GB" b="1" dirty="0"/>
          </a:p>
          <a:p>
            <a:endParaRPr lang="en-GB" b="1" dirty="0"/>
          </a:p>
          <a:p>
            <a:r>
              <a:rPr lang="en-GB" b="1" dirty="0"/>
              <a:t>Introduction to Photoshop and Pixel Art</a:t>
            </a:r>
          </a:p>
          <a:p>
            <a:r>
              <a:rPr lang="en-GB" b="0" dirty="0"/>
              <a:t>Show</a:t>
            </a:r>
            <a:r>
              <a:rPr lang="en-GB" b="0" baseline="0" dirty="0"/>
              <a:t> the pipe line from 3D-Photoshop-Unity Used in fluid football.</a:t>
            </a:r>
          </a:p>
          <a:p>
            <a:endParaRPr lang="en-GB" b="0" dirty="0"/>
          </a:p>
          <a:p>
            <a:r>
              <a:rPr lang="en-GB" b="1" dirty="0"/>
              <a:t>Introduction to Unity and working with 2D Assets</a:t>
            </a:r>
          </a:p>
          <a:p>
            <a:r>
              <a:rPr lang="en-GB" b="0" dirty="0"/>
              <a:t>Full introduction to unity and building a modular level within the Unity Engine.</a:t>
            </a:r>
          </a:p>
          <a:p>
            <a:endParaRPr lang="en-GB" b="1" dirty="0"/>
          </a:p>
          <a:p>
            <a:r>
              <a:rPr lang="en-GB" b="1" dirty="0"/>
              <a:t>Programming in Unity, Game Controllers, Multiplayer</a:t>
            </a:r>
          </a:p>
          <a:p>
            <a:r>
              <a:rPr lang="en-GB" sz="1200" b="0" i="0" kern="1200" dirty="0">
                <a:solidFill>
                  <a:schemeClr val="tx1"/>
                </a:solidFill>
                <a:effectLst/>
                <a:latin typeface="+mn-lt"/>
                <a:ea typeface="+mn-ea"/>
                <a:cs typeface="+mn-cs"/>
              </a:rPr>
              <a:t>local two player coop play to the existing 2D Platformer project which is available on the asset store. We will also add support for controller input, in this case setting up </a:t>
            </a:r>
            <a:r>
              <a:rPr lang="en-GB" sz="1200" b="0" i="0" kern="1200" dirty="0" err="1">
                <a:solidFill>
                  <a:schemeClr val="tx1"/>
                </a:solidFill>
                <a:effectLst/>
                <a:latin typeface="+mn-lt"/>
                <a:ea typeface="+mn-ea"/>
                <a:cs typeface="+mn-cs"/>
              </a:rPr>
              <a:t>XBox</a:t>
            </a:r>
            <a:r>
              <a:rPr lang="en-GB" sz="1200" b="0" i="0" kern="1200" dirty="0">
                <a:solidFill>
                  <a:schemeClr val="tx1"/>
                </a:solidFill>
                <a:effectLst/>
                <a:latin typeface="+mn-lt"/>
                <a:ea typeface="+mn-ea"/>
                <a:cs typeface="+mn-cs"/>
              </a:rPr>
              <a:t> 360 controllers on a Mac.</a:t>
            </a:r>
          </a:p>
          <a:p>
            <a:endParaRPr lang="en-GB" sz="1200" b="0" i="0" kern="1200" dirty="0">
              <a:solidFill>
                <a:schemeClr val="tx1"/>
              </a:solidFill>
              <a:effectLst/>
              <a:latin typeface="+mn-lt"/>
              <a:ea typeface="+mn-ea"/>
              <a:cs typeface="+mn-cs"/>
            </a:endParaRPr>
          </a:p>
          <a:p>
            <a:r>
              <a:rPr lang="en-GB" dirty="0">
                <a:hlinkClick r:id="rId10"/>
              </a:rPr>
              <a:t>https://unity3d.com/learn/tutorials/topics/multiplayer-networking/couch-wars-local-multiplayer-basics</a:t>
            </a:r>
            <a:endParaRPr lang="en-GB" dirty="0"/>
          </a:p>
          <a:p>
            <a:endParaRPr lang="en-GB" dirty="0"/>
          </a:p>
          <a:p>
            <a:r>
              <a:rPr lang="en-GB" dirty="0">
                <a:hlinkClick r:id="rId11"/>
              </a:rPr>
              <a:t>https://www.coursera.org/learn/gamedev-platforms/lecture/GA5eG/using-game-controllers</a:t>
            </a:r>
            <a:endParaRPr lang="en-GB" dirty="0"/>
          </a:p>
          <a:p>
            <a:endParaRPr lang="en-GB" b="1" dirty="0"/>
          </a:p>
          <a:p>
            <a:r>
              <a:rPr lang="en-GB" b="1" dirty="0"/>
              <a:t>Defining Play, Experience, Pleasure, The Primary Schemas – </a:t>
            </a:r>
          </a:p>
          <a:p>
            <a:endParaRPr lang="en-GB" b="1" dirty="0"/>
          </a:p>
          <a:p>
            <a:r>
              <a:rPr lang="en-GB" b="1" dirty="0"/>
              <a:t>introducing the Pleasures of play?</a:t>
            </a:r>
          </a:p>
          <a:p>
            <a:endParaRPr lang="en-GB" b="1" dirty="0"/>
          </a:p>
          <a:p>
            <a:r>
              <a:rPr lang="en-GB" b="1" dirty="0"/>
              <a:t>Using sounds and Music</a:t>
            </a:r>
          </a:p>
          <a:p>
            <a:r>
              <a:rPr lang="en-GB" sz="1200" b="0" i="0" kern="1200" dirty="0">
                <a:solidFill>
                  <a:schemeClr val="tx1"/>
                </a:solidFill>
                <a:effectLst/>
                <a:latin typeface="+mn-lt"/>
                <a:ea typeface="+mn-ea"/>
                <a:cs typeface="+mn-cs"/>
                <a:hlinkClick r:id="rId12"/>
              </a:rPr>
              <a:t>https://unity3d.com/learn/tutorials/topics/audio/sound-effects-scripting</a:t>
            </a:r>
            <a:endParaRPr lang="en-GB" b="1" dirty="0"/>
          </a:p>
          <a:p>
            <a:endParaRPr lang="en-GB" b="1" dirty="0"/>
          </a:p>
          <a:p>
            <a:endParaRPr lang="en-GB" b="1" dirty="0"/>
          </a:p>
          <a:p>
            <a:r>
              <a:rPr lang="en-GB" b="1" dirty="0"/>
              <a:t>Workshop / Support</a:t>
            </a:r>
          </a:p>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12</a:t>
            </a:fld>
            <a:endParaRPr lang="en-GB"/>
          </a:p>
        </p:txBody>
      </p:sp>
    </p:spTree>
    <p:extLst>
      <p:ext uri="{BB962C8B-B14F-4D97-AF65-F5344CB8AC3E}">
        <p14:creationId xmlns:p14="http://schemas.microsoft.com/office/powerpoint/2010/main" val="4072036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Introduction to games production</a:t>
            </a:r>
          </a:p>
          <a:p>
            <a:r>
              <a:rPr lang="en-GB" b="0" dirty="0"/>
              <a:t>Module outlines</a:t>
            </a:r>
          </a:p>
          <a:p>
            <a:endParaRPr lang="en-GB" b="1" dirty="0"/>
          </a:p>
          <a:p>
            <a:r>
              <a:rPr lang="en-GB" b="1" dirty="0"/>
              <a:t>Storyboard, concepts, </a:t>
            </a:r>
          </a:p>
          <a:p>
            <a:r>
              <a:rPr lang="en-US" sz="1200" dirty="0">
                <a:latin typeface="Verdana" charset="0"/>
              </a:rPr>
              <a:t>Even creating prototypes can be time consuming and expensive</a:t>
            </a:r>
          </a:p>
          <a:p>
            <a:r>
              <a:rPr lang="en-US" sz="1200" dirty="0">
                <a:latin typeface="Verdana" charset="0"/>
              </a:rPr>
              <a:t>Getting it right on the first try is unlikely</a:t>
            </a:r>
          </a:p>
          <a:p>
            <a:r>
              <a:rPr lang="en-US" sz="1200" dirty="0">
                <a:latin typeface="Verdana" charset="0"/>
              </a:rPr>
              <a:t>Revising existing work can be difficult</a:t>
            </a:r>
          </a:p>
          <a:p>
            <a:r>
              <a:rPr lang="en-US" sz="1200" dirty="0">
                <a:latin typeface="Verdana" charset="0"/>
              </a:rPr>
              <a:t>Thus the need for some </a:t>
            </a:r>
            <a:r>
              <a:rPr lang="en-US" sz="1200" b="1" dirty="0">
                <a:latin typeface="Verdana" charset="0"/>
              </a:rPr>
              <a:t>Vision</a:t>
            </a:r>
            <a:r>
              <a:rPr lang="en-US" sz="1200" dirty="0">
                <a:latin typeface="Verdana" charset="0"/>
              </a:rPr>
              <a:t>!</a:t>
            </a:r>
          </a:p>
          <a:p>
            <a:endParaRPr lang="en-GB" b="1" dirty="0"/>
          </a:p>
          <a:p>
            <a:r>
              <a:rPr lang="en-GB" b="1" dirty="0"/>
              <a:t>Play centric games design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mn-ea"/>
                <a:cs typeface="+mn-cs"/>
              </a:rPr>
              <a:t>Examining complex processes is never an easy task; thus, approaches that try to divide such complexity into smaller parts that can be more easily understood are necessary. This is called analysis. Analyzing the game design cognition process is a critical part of developing a deeper understanding about how such process works. </a:t>
            </a:r>
          </a:p>
          <a:p>
            <a:endParaRPr lang="en-GB" b="1" dirty="0"/>
          </a:p>
          <a:p>
            <a:r>
              <a:rPr lang="en-GB" b="1" dirty="0"/>
              <a:t>Defining the Rules</a:t>
            </a:r>
          </a:p>
          <a:p>
            <a:r>
              <a:rPr lang="en-GB" sz="1200" b="1" i="0" kern="1200" dirty="0">
                <a:solidFill>
                  <a:schemeClr val="tx1"/>
                </a:solidFill>
                <a:effectLst/>
                <a:latin typeface="+mn-lt"/>
                <a:ea typeface="+mn-ea"/>
                <a:cs typeface="+mn-cs"/>
              </a:rPr>
              <a:t>Rules</a:t>
            </a:r>
            <a:r>
              <a:rPr lang="en-GB" sz="1200" b="0" i="0" kern="1200" dirty="0">
                <a:solidFill>
                  <a:schemeClr val="tx1"/>
                </a:solidFill>
                <a:effectLst/>
                <a:latin typeface="+mn-lt"/>
                <a:ea typeface="+mn-ea"/>
                <a:cs typeface="+mn-cs"/>
              </a:rPr>
              <a:t> may be defined as statements and directions that must be followed within a given </a:t>
            </a:r>
            <a:r>
              <a:rPr lang="en-GB" sz="1200" b="0" i="0" u="none" strike="noStrike" kern="1200" dirty="0">
                <a:solidFill>
                  <a:schemeClr val="tx1"/>
                </a:solidFill>
                <a:effectLst/>
                <a:latin typeface="+mn-lt"/>
                <a:ea typeface="+mn-ea"/>
                <a:cs typeface="+mn-cs"/>
                <a:hlinkClick r:id="rId3" tooltip="Game"/>
              </a:rPr>
              <a:t>game</a:t>
            </a:r>
            <a:r>
              <a:rPr lang="en-GB" sz="1200" b="0" i="0" kern="1200" dirty="0">
                <a:solidFill>
                  <a:schemeClr val="tx1"/>
                </a:solidFill>
                <a:effectLst/>
                <a:latin typeface="+mn-lt"/>
                <a:ea typeface="+mn-ea"/>
                <a:cs typeface="+mn-cs"/>
              </a:rPr>
              <a:t> in order for it to be played correctly. They are often fixed as "rulesets," created by the game designer and agreed upon by the players. The interactions between rules create the formal system underlying any given game.</a:t>
            </a:r>
            <a:endParaRPr lang="en-GB" b="1" dirty="0"/>
          </a:p>
          <a:p>
            <a:r>
              <a:rPr lang="en-GB" b="1" dirty="0"/>
              <a:t> </a:t>
            </a:r>
          </a:p>
          <a:p>
            <a:r>
              <a:rPr lang="en-GB" b="1" dirty="0"/>
              <a:t>Meaningful play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ea typeface="ＭＳ Ｐゴシック" charset="-128"/>
              </a:rPr>
              <a:t>Meaningful play in a game emerges from the relationship between player action and system outcome; it is the process by which a player takes action within the design system of a game and the system responds to the action. The meaningfulness of an action in a game resides in the relationship between action and outcome. </a:t>
            </a:r>
          </a:p>
          <a:p>
            <a:endParaRPr lang="en-GB" b="1" dirty="0"/>
          </a:p>
          <a:p>
            <a:r>
              <a:rPr lang="en-GB" b="1" dirty="0"/>
              <a:t>Game Mechanics: Rules of Play</a:t>
            </a:r>
          </a:p>
          <a:p>
            <a:r>
              <a:rPr lang="en-GB" sz="1200" b="1" i="0" kern="1200" dirty="0">
                <a:solidFill>
                  <a:schemeClr val="tx1"/>
                </a:solidFill>
                <a:effectLst/>
                <a:latin typeface="+mn-lt"/>
                <a:ea typeface="+mn-ea"/>
                <a:cs typeface="+mn-cs"/>
              </a:rPr>
              <a:t>Game mechanics</a:t>
            </a:r>
            <a:r>
              <a:rPr lang="en-GB" sz="1200" b="0" i="0" kern="1200" dirty="0">
                <a:solidFill>
                  <a:schemeClr val="tx1"/>
                </a:solidFill>
                <a:effectLst/>
                <a:latin typeface="+mn-lt"/>
                <a:ea typeface="+mn-ea"/>
                <a:cs typeface="+mn-cs"/>
              </a:rPr>
              <a:t> are constructs of </a:t>
            </a:r>
            <a:r>
              <a:rPr lang="en-GB" sz="1200" b="0" i="0" u="none" strike="noStrike" kern="1200" dirty="0">
                <a:solidFill>
                  <a:schemeClr val="tx1"/>
                </a:solidFill>
                <a:effectLst/>
                <a:latin typeface="+mn-lt"/>
                <a:ea typeface="+mn-ea"/>
                <a:cs typeface="+mn-cs"/>
                <a:hlinkClick r:id="rId4" tooltip="wiktionary:rule"/>
              </a:rPr>
              <a:t>rules</a:t>
            </a:r>
            <a:r>
              <a:rPr lang="en-GB" sz="1200" b="0" i="0" kern="1200" dirty="0">
                <a:solidFill>
                  <a:schemeClr val="tx1"/>
                </a:solidFill>
                <a:effectLst/>
                <a:latin typeface="+mn-lt"/>
                <a:ea typeface="+mn-ea"/>
                <a:cs typeface="+mn-cs"/>
              </a:rPr>
              <a:t> or methods designed for interaction with the </a:t>
            </a:r>
            <a:r>
              <a:rPr lang="en-GB" sz="1200" b="0" i="0" u="none" strike="noStrike" kern="1200" dirty="0">
                <a:solidFill>
                  <a:schemeClr val="tx1"/>
                </a:solidFill>
                <a:effectLst/>
                <a:latin typeface="+mn-lt"/>
                <a:ea typeface="+mn-ea"/>
                <a:cs typeface="+mn-cs"/>
                <a:hlinkClick r:id="rId5" tooltip="Game"/>
              </a:rPr>
              <a:t>game</a:t>
            </a:r>
            <a:r>
              <a:rPr lang="en-GB" sz="1200" b="0" i="0" kern="1200" dirty="0">
                <a:solidFill>
                  <a:schemeClr val="tx1"/>
                </a:solidFill>
                <a:effectLst/>
                <a:latin typeface="+mn-lt"/>
                <a:ea typeface="+mn-ea"/>
                <a:cs typeface="+mn-cs"/>
              </a:rPr>
              <a:t> state, thus providing </a:t>
            </a:r>
            <a:r>
              <a:rPr lang="en-GB" sz="1200" b="0" i="0" u="none" strike="noStrike" kern="1200" dirty="0">
                <a:solidFill>
                  <a:schemeClr val="tx1"/>
                </a:solidFill>
                <a:effectLst/>
                <a:latin typeface="+mn-lt"/>
                <a:ea typeface="+mn-ea"/>
                <a:cs typeface="+mn-cs"/>
                <a:hlinkClick r:id="rId6" tooltip="Gameplay"/>
              </a:rPr>
              <a:t>gameplay</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7"/>
              </a:rPr>
              <a:t>[1]</a:t>
            </a:r>
            <a:r>
              <a:rPr lang="en-GB" sz="1200" b="0" i="0" kern="1200" dirty="0">
                <a:solidFill>
                  <a:schemeClr val="tx1"/>
                </a:solidFill>
                <a:effectLst/>
                <a:latin typeface="+mn-lt"/>
                <a:ea typeface="+mn-ea"/>
                <a:cs typeface="+mn-cs"/>
              </a:rPr>
              <a:t> All games use mechanics; however, theories and styles differ as to their ultimate importance to the game. In general, the process and study of </a:t>
            </a:r>
            <a:r>
              <a:rPr lang="en-GB" sz="1200" b="0" i="0" u="none" strike="noStrike" kern="1200" dirty="0">
                <a:solidFill>
                  <a:schemeClr val="tx1"/>
                </a:solidFill>
                <a:effectLst/>
                <a:latin typeface="+mn-lt"/>
                <a:ea typeface="+mn-ea"/>
                <a:cs typeface="+mn-cs"/>
                <a:hlinkClick r:id="rId8" tooltip="Game design"/>
              </a:rPr>
              <a:t>game design</a:t>
            </a:r>
            <a:r>
              <a:rPr lang="en-GB" sz="1200" b="0" i="0" kern="1200" dirty="0">
                <a:solidFill>
                  <a:schemeClr val="tx1"/>
                </a:solidFill>
                <a:effectLst/>
                <a:latin typeface="+mn-lt"/>
                <a:ea typeface="+mn-ea"/>
                <a:cs typeface="+mn-cs"/>
              </a:rPr>
              <a:t>, or </a:t>
            </a:r>
            <a:r>
              <a:rPr lang="en-GB" sz="1200" b="0" i="0" u="none" strike="noStrike" kern="1200" dirty="0">
                <a:solidFill>
                  <a:schemeClr val="tx1"/>
                </a:solidFill>
                <a:effectLst/>
                <a:latin typeface="+mn-lt"/>
                <a:ea typeface="+mn-ea"/>
                <a:cs typeface="+mn-cs"/>
                <a:hlinkClick r:id="rId9" tooltip="Ludology"/>
              </a:rPr>
              <a:t>ludology</a:t>
            </a:r>
            <a:r>
              <a:rPr lang="en-GB" sz="1200" b="0" i="0" kern="1200" dirty="0">
                <a:solidFill>
                  <a:schemeClr val="tx1"/>
                </a:solidFill>
                <a:effectLst/>
                <a:latin typeface="+mn-lt"/>
                <a:ea typeface="+mn-ea"/>
                <a:cs typeface="+mn-cs"/>
              </a:rPr>
              <a:t>, are efforts to come up with game mechanics that allow for people playing a game to have an engaging, but not necessarily fun, experience.</a:t>
            </a:r>
            <a:endParaRPr lang="en-GB" b="1" dirty="0"/>
          </a:p>
          <a:p>
            <a:endParaRPr lang="en-GB" b="1" dirty="0"/>
          </a:p>
          <a:p>
            <a:r>
              <a:rPr lang="en-GB" b="1" dirty="0"/>
              <a:t>Introduction to Photoshop and Pixel Art</a:t>
            </a:r>
          </a:p>
          <a:p>
            <a:r>
              <a:rPr lang="en-GB" b="0" dirty="0"/>
              <a:t>Show</a:t>
            </a:r>
            <a:r>
              <a:rPr lang="en-GB" b="0" baseline="0" dirty="0"/>
              <a:t> the pipe line from 3D-Photoshop-Unity Used in fluid football.</a:t>
            </a:r>
          </a:p>
          <a:p>
            <a:endParaRPr lang="en-GB" b="0" dirty="0"/>
          </a:p>
          <a:p>
            <a:r>
              <a:rPr lang="en-GB" b="1" dirty="0"/>
              <a:t>Introduction to Unity and working with 2D Assets</a:t>
            </a:r>
          </a:p>
          <a:p>
            <a:r>
              <a:rPr lang="en-GB" b="0" dirty="0"/>
              <a:t>Full introduction to unity and building a modular level within the Unity Engine.</a:t>
            </a:r>
          </a:p>
          <a:p>
            <a:endParaRPr lang="en-GB" b="1" dirty="0"/>
          </a:p>
          <a:p>
            <a:r>
              <a:rPr lang="en-GB" b="1" dirty="0"/>
              <a:t>Programming in Unity, Game Controllers, Multiplayer</a:t>
            </a:r>
          </a:p>
          <a:p>
            <a:r>
              <a:rPr lang="en-GB" sz="1200" b="0" i="0" kern="1200" dirty="0">
                <a:solidFill>
                  <a:schemeClr val="tx1"/>
                </a:solidFill>
                <a:effectLst/>
                <a:latin typeface="+mn-lt"/>
                <a:ea typeface="+mn-ea"/>
                <a:cs typeface="+mn-cs"/>
              </a:rPr>
              <a:t>local two player coop play to the existing 2D Platformer project which is available on the asset store. We will also add support for controller input, in this case setting up </a:t>
            </a:r>
            <a:r>
              <a:rPr lang="en-GB" sz="1200" b="0" i="0" kern="1200" dirty="0" err="1">
                <a:solidFill>
                  <a:schemeClr val="tx1"/>
                </a:solidFill>
                <a:effectLst/>
                <a:latin typeface="+mn-lt"/>
                <a:ea typeface="+mn-ea"/>
                <a:cs typeface="+mn-cs"/>
              </a:rPr>
              <a:t>XBox</a:t>
            </a:r>
            <a:r>
              <a:rPr lang="en-GB" sz="1200" b="0" i="0" kern="1200" dirty="0">
                <a:solidFill>
                  <a:schemeClr val="tx1"/>
                </a:solidFill>
                <a:effectLst/>
                <a:latin typeface="+mn-lt"/>
                <a:ea typeface="+mn-ea"/>
                <a:cs typeface="+mn-cs"/>
              </a:rPr>
              <a:t> 360 controllers on a Mac.</a:t>
            </a:r>
          </a:p>
          <a:p>
            <a:endParaRPr lang="en-GB" sz="1200" b="0" i="0" kern="1200" dirty="0">
              <a:solidFill>
                <a:schemeClr val="tx1"/>
              </a:solidFill>
              <a:effectLst/>
              <a:latin typeface="+mn-lt"/>
              <a:ea typeface="+mn-ea"/>
              <a:cs typeface="+mn-cs"/>
            </a:endParaRPr>
          </a:p>
          <a:p>
            <a:r>
              <a:rPr lang="en-GB" dirty="0">
                <a:hlinkClick r:id="rId10"/>
              </a:rPr>
              <a:t>https://unity3d.com/learn/tutorials/topics/multiplayer-networking/couch-wars-local-multiplayer-basics</a:t>
            </a:r>
            <a:endParaRPr lang="en-GB" dirty="0"/>
          </a:p>
          <a:p>
            <a:endParaRPr lang="en-GB" dirty="0"/>
          </a:p>
          <a:p>
            <a:r>
              <a:rPr lang="en-GB" dirty="0">
                <a:hlinkClick r:id="rId11"/>
              </a:rPr>
              <a:t>https://www.coursera.org/learn/gamedev-platforms/lecture/GA5eG/using-game-controllers</a:t>
            </a:r>
            <a:endParaRPr lang="en-GB" dirty="0"/>
          </a:p>
          <a:p>
            <a:endParaRPr lang="en-GB" b="1" dirty="0"/>
          </a:p>
          <a:p>
            <a:r>
              <a:rPr lang="en-GB" b="1" dirty="0"/>
              <a:t>Defining Play, Experience, Pleasure, The Primary Schemas – </a:t>
            </a:r>
          </a:p>
          <a:p>
            <a:endParaRPr lang="en-GB" b="1" dirty="0"/>
          </a:p>
          <a:p>
            <a:r>
              <a:rPr lang="en-GB" b="1" dirty="0"/>
              <a:t>introducing the Pleasures of play?</a:t>
            </a:r>
          </a:p>
          <a:p>
            <a:endParaRPr lang="en-GB" b="1" dirty="0"/>
          </a:p>
          <a:p>
            <a:r>
              <a:rPr lang="en-GB" b="1" dirty="0"/>
              <a:t>Using sounds and Music</a:t>
            </a:r>
          </a:p>
          <a:p>
            <a:r>
              <a:rPr lang="en-GB" sz="1200" b="0" i="0" kern="1200" dirty="0">
                <a:solidFill>
                  <a:schemeClr val="tx1"/>
                </a:solidFill>
                <a:effectLst/>
                <a:latin typeface="+mn-lt"/>
                <a:ea typeface="+mn-ea"/>
                <a:cs typeface="+mn-cs"/>
                <a:hlinkClick r:id="rId12"/>
              </a:rPr>
              <a:t>https://unity3d.com/learn/tutorials/topics/audio/sound-effects-scripting</a:t>
            </a:r>
            <a:endParaRPr lang="en-GB" b="1" dirty="0"/>
          </a:p>
          <a:p>
            <a:endParaRPr lang="en-GB" b="1" dirty="0"/>
          </a:p>
          <a:p>
            <a:endParaRPr lang="en-GB" b="1" dirty="0"/>
          </a:p>
          <a:p>
            <a:r>
              <a:rPr lang="en-GB" b="1" dirty="0"/>
              <a:t>Workshop / Support</a:t>
            </a:r>
          </a:p>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13</a:t>
            </a:fld>
            <a:endParaRPr lang="en-GB"/>
          </a:p>
        </p:txBody>
      </p:sp>
    </p:spTree>
    <p:extLst>
      <p:ext uri="{BB962C8B-B14F-4D97-AF65-F5344CB8AC3E}">
        <p14:creationId xmlns:p14="http://schemas.microsoft.com/office/powerpoint/2010/main" val="138886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http://www.open.edu/openlearn/ocw/mod/oucontent/view.php?id=51387&amp;section=4</a:t>
            </a:r>
          </a:p>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21</a:t>
            </a:fld>
            <a:endParaRPr lang="en-GB"/>
          </a:p>
        </p:txBody>
      </p:sp>
    </p:spTree>
    <p:extLst>
      <p:ext uri="{BB962C8B-B14F-4D97-AF65-F5344CB8AC3E}">
        <p14:creationId xmlns:p14="http://schemas.microsoft.com/office/powerpoint/2010/main" val="415350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https://www.youtube.com/watch?v=UAclLDAHWfk</a:t>
            </a:r>
          </a:p>
          <a:p>
            <a:r>
              <a:rPr lang="en-GB" dirty="0"/>
              <a:t>https://www.youtube.com/watch?v=dBmIkEvEBtA</a:t>
            </a:r>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22</a:t>
            </a:fld>
            <a:endParaRPr lang="en-GB"/>
          </a:p>
        </p:txBody>
      </p:sp>
    </p:spTree>
    <p:extLst>
      <p:ext uri="{BB962C8B-B14F-4D97-AF65-F5344CB8AC3E}">
        <p14:creationId xmlns:p14="http://schemas.microsoft.com/office/powerpoint/2010/main" val="1830032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23</a:t>
            </a:fld>
            <a:endParaRPr lang="en-GB"/>
          </a:p>
        </p:txBody>
      </p:sp>
    </p:spTree>
    <p:extLst>
      <p:ext uri="{BB962C8B-B14F-4D97-AF65-F5344CB8AC3E}">
        <p14:creationId xmlns:p14="http://schemas.microsoft.com/office/powerpoint/2010/main" val="360544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This is exactly why we spent the past year pouring our consumer insights experience and games market expertise into developing </a:t>
            </a:r>
            <a:r>
              <a:rPr lang="en-GB" sz="1200" b="0" i="0" u="none" strike="noStrike" kern="1200" dirty="0" err="1">
                <a:solidFill>
                  <a:schemeClr val="tx1"/>
                </a:solidFill>
                <a:effectLst/>
                <a:latin typeface="+mn-lt"/>
                <a:ea typeface="+mn-ea"/>
                <a:cs typeface="+mn-cs"/>
                <a:hlinkClick r:id="rId3"/>
              </a:rPr>
              <a:t>Newzoo’s</a:t>
            </a:r>
            <a:r>
              <a:rPr lang="en-GB" sz="1200" b="0" i="0" u="none" strike="noStrike" kern="1200" dirty="0">
                <a:solidFill>
                  <a:schemeClr val="tx1"/>
                </a:solidFill>
                <a:effectLst/>
                <a:latin typeface="+mn-lt"/>
                <a:ea typeface="+mn-ea"/>
                <a:cs typeface="+mn-cs"/>
                <a:hlinkClick r:id="rId3"/>
              </a:rPr>
              <a:t> Gamer Segmentation™</a:t>
            </a:r>
            <a:r>
              <a:rPr lang="en-GB" sz="1200" b="0" i="0" kern="1200" dirty="0">
                <a:solidFill>
                  <a:schemeClr val="tx1"/>
                </a:solidFill>
                <a:effectLst/>
                <a:latin typeface="+mn-lt"/>
                <a:ea typeface="+mn-ea"/>
                <a:cs typeface="+mn-cs"/>
              </a:rPr>
              <a:t> from the ground up. The result: eight unique personas that encompass all aspects of consumer engagement with games: playing, viewing, and owning.</a:t>
            </a:r>
          </a:p>
          <a:p>
            <a:r>
              <a:rPr lang="en-GB" sz="1200" b="0" i="0" kern="1200" dirty="0" err="1">
                <a:solidFill>
                  <a:schemeClr val="tx1"/>
                </a:solidFill>
                <a:effectLst/>
                <a:latin typeface="+mn-lt"/>
                <a:ea typeface="+mn-ea"/>
                <a:cs typeface="+mn-cs"/>
              </a:rPr>
              <a:t>Newzoo’s</a:t>
            </a:r>
            <a:r>
              <a:rPr lang="en-GB" sz="1200" b="0" i="0" kern="1200" dirty="0">
                <a:solidFill>
                  <a:schemeClr val="tx1"/>
                </a:solidFill>
                <a:effectLst/>
                <a:latin typeface="+mn-lt"/>
                <a:ea typeface="+mn-ea"/>
                <a:cs typeface="+mn-cs"/>
              </a:rPr>
              <a:t> Gamer Segmentation features target groups that fly under the radar of traditional segmentation, revolutionizing how these unique groups of individuals are understood and approached. These groups are growing fastest, and—for the most part—have plenty of disposable income to spend. This includes popcorn gamers, who typically do not play many games but love watching game video content/esports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last 10 years have seen the games market change dramatically; yet, everybody is still using the same segmentation from a decade ago,” says Peter Warman, CEO of </a:t>
            </a:r>
            <a:r>
              <a:rPr lang="en-GB" sz="1200" b="0" i="0" kern="1200" dirty="0" err="1">
                <a:solidFill>
                  <a:schemeClr val="tx1"/>
                </a:solidFill>
                <a:effectLst/>
                <a:latin typeface="+mn-lt"/>
                <a:ea typeface="+mn-ea"/>
                <a:cs typeface="+mn-cs"/>
              </a:rPr>
              <a:t>Newzoo</a:t>
            </a:r>
            <a:r>
              <a:rPr lang="en-GB" sz="1200" b="0" i="0" kern="1200" dirty="0">
                <a:solidFill>
                  <a:schemeClr val="tx1"/>
                </a:solidFill>
                <a:effectLst/>
                <a:latin typeface="+mn-lt"/>
                <a:ea typeface="+mn-ea"/>
                <a:cs typeface="+mn-cs"/>
              </a:rPr>
              <a:t>. “That doesn’t cut it anymore. All-round entertainment requires an all-round segmentation. This is exactly why we’ve dedicated so much time, expertise, and work to </a:t>
            </a:r>
            <a:r>
              <a:rPr lang="en-GB" sz="1200" b="0" i="0" kern="1200" dirty="0" err="1">
                <a:solidFill>
                  <a:schemeClr val="tx1"/>
                </a:solidFill>
                <a:effectLst/>
                <a:latin typeface="+mn-lt"/>
                <a:ea typeface="+mn-ea"/>
                <a:cs typeface="+mn-cs"/>
              </a:rPr>
              <a:t>Newzoo’s</a:t>
            </a:r>
            <a:r>
              <a:rPr lang="en-GB" sz="1200" b="0" i="0" kern="1200" dirty="0">
                <a:solidFill>
                  <a:schemeClr val="tx1"/>
                </a:solidFill>
                <a:effectLst/>
                <a:latin typeface="+mn-lt"/>
                <a:ea typeface="+mn-ea"/>
                <a:cs typeface="+mn-cs"/>
              </a:rPr>
              <a:t> Gamer Segmentation—a new segmentation for a new breed of diverse game enthusiasts.”</a:t>
            </a:r>
          </a:p>
          <a:p>
            <a:endParaRPr lang="en-GB" dirty="0"/>
          </a:p>
        </p:txBody>
      </p:sp>
      <p:sp>
        <p:nvSpPr>
          <p:cNvPr id="4" name="Slide Number Placeholder 3"/>
          <p:cNvSpPr>
            <a:spLocks noGrp="1"/>
          </p:cNvSpPr>
          <p:nvPr>
            <p:ph type="sldNum" sz="quarter" idx="5"/>
          </p:nvPr>
        </p:nvSpPr>
        <p:spPr/>
        <p:txBody>
          <a:bodyPr/>
          <a:lstStyle/>
          <a:p>
            <a:fld id="{66BF09E5-BE19-4F47-A708-769A85ED0E78}" type="slidenum">
              <a:rPr lang="en-GB" smtClean="0"/>
              <a:t>35</a:t>
            </a:fld>
            <a:endParaRPr lang="en-GB"/>
          </a:p>
        </p:txBody>
      </p:sp>
    </p:spTree>
    <p:extLst>
      <p:ext uri="{BB962C8B-B14F-4D97-AF65-F5344CB8AC3E}">
        <p14:creationId xmlns:p14="http://schemas.microsoft.com/office/powerpoint/2010/main" val="2088047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https://medium.com/@SharanShodhan/intrinsic-and-extrinsic-motivation-in-games-a8bbc06aac4</a:t>
            </a:r>
          </a:p>
          <a:p>
            <a:endParaRPr lang="en-GB" dirty="0"/>
          </a:p>
        </p:txBody>
      </p:sp>
      <p:sp>
        <p:nvSpPr>
          <p:cNvPr id="4" name="Slide Number Placeholder 3"/>
          <p:cNvSpPr>
            <a:spLocks noGrp="1"/>
          </p:cNvSpPr>
          <p:nvPr>
            <p:ph type="sldNum" sz="quarter" idx="10"/>
          </p:nvPr>
        </p:nvSpPr>
        <p:spPr/>
        <p:txBody>
          <a:bodyPr/>
          <a:lstStyle/>
          <a:p>
            <a:fld id="{66BF09E5-BE19-4F47-A708-769A85ED0E78}" type="slidenum">
              <a:rPr lang="en-GB" smtClean="0"/>
              <a:t>41</a:t>
            </a:fld>
            <a:endParaRPr lang="en-GB"/>
          </a:p>
        </p:txBody>
      </p:sp>
    </p:spTree>
    <p:extLst>
      <p:ext uri="{BB962C8B-B14F-4D97-AF65-F5344CB8AC3E}">
        <p14:creationId xmlns:p14="http://schemas.microsoft.com/office/powerpoint/2010/main" val="1964234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9753A-E3C9-7546-9577-B4DA295FCDF9}" type="datetime1">
              <a:rPr lang="en-GB" smtClean="0"/>
              <a:t>24/09/2019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pic>
        <p:nvPicPr>
          <p:cNvPr id="8" name="Picture 1" descr="F:\Pictures\Picture1.png">
            <a:extLst>
              <a:ext uri="{FF2B5EF4-FFF2-40B4-BE49-F238E27FC236}">
                <a16:creationId xmlns:a16="http://schemas.microsoft.com/office/drawing/2014/main" id="{793B9B20-4CB5-4A10-ABD8-6D1804C24239}"/>
              </a:ext>
            </a:extLst>
          </p:cNvPr>
          <p:cNvPicPr>
            <a:picLocks noChangeAspect="1" noChangeArrowheads="1"/>
          </p:cNvPicPr>
          <p:nvPr userDrawn="1"/>
        </p:nvPicPr>
        <p:blipFill rotWithShape="1">
          <a:blip r:embed="rId2" cstate="print"/>
          <a:srcRect t="25000"/>
          <a:stretch/>
        </p:blipFill>
        <p:spPr bwMode="auto">
          <a:xfrm>
            <a:off x="0" y="0"/>
            <a:ext cx="9144000" cy="5143500"/>
          </a:xfrm>
          <a:prstGeom prst="rect">
            <a:avLst/>
          </a:prstGeom>
          <a:noFill/>
        </p:spPr>
      </p:pic>
    </p:spTree>
    <p:extLst>
      <p:ext uri="{BB962C8B-B14F-4D97-AF65-F5344CB8AC3E}">
        <p14:creationId xmlns:p14="http://schemas.microsoft.com/office/powerpoint/2010/main" val="50205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E823E9-FFF8-5C40-B183-EE8414CBBB27}" type="datetime1">
              <a:rPr lang="en-GB" smtClean="0"/>
              <a:t>24/09/2019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82122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45ED8E24-E0DB-F745-BEC8-4A7D99CCD8A5}" type="datetime1">
              <a:rPr lang="en-GB" smtClean="0"/>
              <a:t>24/09/2019</a:t>
            </a:fld>
            <a:endParaRPr lang="en-GB"/>
          </a:p>
        </p:txBody>
      </p:sp>
      <p:sp>
        <p:nvSpPr>
          <p:cNvPr id="5" name="Footer Placeholder 4"/>
          <p:cNvSpPr>
            <a:spLocks noGrp="1"/>
          </p:cNvSpPr>
          <p:nvPr>
            <p:ph type="ftr" sz="quarter" idx="11"/>
          </p:nvPr>
        </p:nvSpPr>
        <p:spPr>
          <a:xfrm>
            <a:off x="2832102" y="4817141"/>
            <a:ext cx="3209752" cy="273844"/>
          </a:xfrm>
        </p:spPr>
        <p:txBody>
          <a:bodyPr/>
          <a:lstStyle/>
          <a:p>
            <a:endParaRPr lang="en-GB"/>
          </a:p>
        </p:txBody>
      </p:sp>
      <p:sp>
        <p:nvSpPr>
          <p:cNvPr id="6" name="Slide Number Placeholder 5"/>
          <p:cNvSpPr>
            <a:spLocks noGrp="1"/>
          </p:cNvSpPr>
          <p:nvPr>
            <p:ph type="sldNum" sz="quarter" idx="12"/>
          </p:nvPr>
        </p:nvSpPr>
        <p:spPr>
          <a:xfrm>
            <a:off x="6054787" y="4817141"/>
            <a:ext cx="659819" cy="273844"/>
          </a:xfrm>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4044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8239" y="928877"/>
            <a:ext cx="4420380" cy="1984434"/>
          </a:xfrm>
        </p:spPr>
        <p:txBody>
          <a:bodyPr anchor="b"/>
          <a:lstStyle>
            <a:lvl1pPr algn="l">
              <a:defRPr sz="3150" b="1" cap="none"/>
            </a:lvl1pPr>
          </a:lstStyle>
          <a:p>
            <a:r>
              <a:rPr lang="en-US"/>
              <a:t>Click to edit Master title style</a:t>
            </a:r>
            <a:endParaRPr lang="en-US" dirty="0"/>
          </a:p>
        </p:txBody>
      </p:sp>
      <p:sp>
        <p:nvSpPr>
          <p:cNvPr id="3" name="Text Placeholder 2"/>
          <p:cNvSpPr>
            <a:spLocks noGrp="1"/>
          </p:cNvSpPr>
          <p:nvPr>
            <p:ph type="body" idx="1"/>
          </p:nvPr>
        </p:nvSpPr>
        <p:spPr>
          <a:xfrm>
            <a:off x="639893" y="3332760"/>
            <a:ext cx="4418727" cy="534931"/>
          </a:xfrm>
        </p:spPr>
        <p:txBody>
          <a:bodyPr anchor="t">
            <a:no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5680982" y="811092"/>
            <a:ext cx="2857501" cy="3056599"/>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135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74895-878B-584C-BAAD-BF94BC46845E}" type="datetime1">
              <a:rPr lang="en-GB" smtClean="0"/>
              <a:t>24/09/2019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73904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BB193EB-1119-F24F-8C7E-0049FA06A6FD}" type="datetime1">
              <a:rPr lang="en-GB" smtClean="0"/>
              <a:t>24/09/2019</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3D4C1C2-5B6E-2F46-9ED0-2C366A772FD4}" type="slidenum">
              <a:rPr lang="en-GB" smtClean="0"/>
              <a:t>‹#›</a:t>
            </a:fld>
            <a:endParaRPr lang="en-GB"/>
          </a:p>
        </p:txBody>
      </p:sp>
    </p:spTree>
    <p:extLst>
      <p:ext uri="{BB962C8B-B14F-4D97-AF65-F5344CB8AC3E}">
        <p14:creationId xmlns:p14="http://schemas.microsoft.com/office/powerpoint/2010/main" val="2746700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F5FA64-7345-CE45-BCDD-02EE95244AC0}" type="datetime1">
              <a:rPr lang="en-GB" smtClean="0"/>
              <a:t>24/09/2019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66190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5DF4FD-8231-ED4D-8F9A-03218F824550}" type="datetime1">
              <a:rPr lang="en-GB" smtClean="0"/>
              <a:t>24/09/2019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53228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2691E-A656-1A40-BBFA-F7711E43E531}" type="datetime1">
              <a:rPr lang="en-GB" smtClean="0"/>
              <a:t>24/09/2019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9849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B2841-6BD6-3847-B8C5-E6AB95C9237F}" type="datetime1">
              <a:rPr lang="en-GB" smtClean="0"/>
              <a:t>24/09/2019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116606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3059CC95-4059-0D49-8696-38E90CD9EF39}" type="datetime1">
              <a:rPr lang="en-GB" smtClean="0"/>
              <a:t>24/09/2019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20873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821AEFE-4EDE-BF48-B0DB-2DC8D1B230AF}" type="datetime1">
              <a:rPr lang="en-GB" smtClean="0"/>
              <a:t>24/09/2019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D4C1C2-5B6E-2F46-9ED0-2C366A772FD4}" type="slidenum">
              <a:rPr lang="en-GB" smtClean="0"/>
              <a:t>‹#›</a:t>
            </a:fld>
            <a:endParaRPr lang="en-GB"/>
          </a:p>
        </p:txBody>
      </p:sp>
    </p:spTree>
    <p:extLst>
      <p:ext uri="{BB962C8B-B14F-4D97-AF65-F5344CB8AC3E}">
        <p14:creationId xmlns:p14="http://schemas.microsoft.com/office/powerpoint/2010/main" val="3114448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B61BEF0D-F0BB-DE4B-95CE-6DB70DBA9567}" type="datetimeFigureOut">
              <a:rPr lang="en-US" smtClean="0"/>
              <a:pPr/>
              <a:t>9/24/2019</a:t>
            </a:fld>
            <a:endParaRPr lang="en-US" dirty="0"/>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dirty="0"/>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93D4C1C2-5B6E-2F46-9ED0-2C366A772FD4}" type="slidenum">
              <a:rPr lang="en-GB" smtClean="0"/>
              <a:pPr/>
              <a:t>‹#›</a:t>
            </a:fld>
            <a:endParaRPr lang="en-GB"/>
          </a:p>
        </p:txBody>
      </p:sp>
      <p:cxnSp>
        <p:nvCxnSpPr>
          <p:cNvPr id="8" name="Straight Connector 7">
            <a:extLst>
              <a:ext uri="{FF2B5EF4-FFF2-40B4-BE49-F238E27FC236}">
                <a16:creationId xmlns:a16="http://schemas.microsoft.com/office/drawing/2014/main" id="{9481B0EC-A29E-41B1-BEF7-E2C8779CEFBA}"/>
              </a:ext>
            </a:extLst>
          </p:cNvPr>
          <p:cNvCxnSpPr/>
          <p:nvPr userDrawn="1"/>
        </p:nvCxnSpPr>
        <p:spPr>
          <a:xfrm>
            <a:off x="0" y="1014781"/>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8ED8D29A-F189-42DE-84EC-0E341C481320}"/>
              </a:ext>
            </a:extLst>
          </p:cNvPr>
          <p:cNvCxnSpPr/>
          <p:nvPr userDrawn="1"/>
        </p:nvCxnSpPr>
        <p:spPr>
          <a:xfrm>
            <a:off x="457200" y="956450"/>
            <a:ext cx="8686800" cy="0"/>
          </a:xfrm>
          <a:prstGeom prst="line">
            <a:avLst/>
          </a:prstGeom>
          <a:ln>
            <a:solidFill>
              <a:schemeClr val="bg1">
                <a:lumMod val="65000"/>
                <a:alpha val="38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9463773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moodle.glos.ac.uk/moodle/mod/book/view.php?id=343785&amp;chapterid=1163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oodle.glos.ac.uk/moodle/course/view.php?id=28496"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wsayers@glos.ac.uk" TargetMode="External"/><Relationship Id="rId2" Type="http://schemas.openxmlformats.org/officeDocument/2006/relationships/hyperlink" Target="mailto:JMoss3@glos.ac.u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png"/><Relationship Id="rId5" Type="http://schemas.openxmlformats.org/officeDocument/2006/relationships/hyperlink" Target="https://www.youtube.com/watch?v=Q9wYxiVRrxQ&amp;feature=youtu.be" TargetMode="External"/><Relationship Id="rId4" Type="http://schemas.openxmlformats.org/officeDocument/2006/relationships/image" Target="../media/image29.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glos-on-worldcat-org.glos.idm.oclc.org/oclc/953686144" TargetMode="External"/><Relationship Id="rId2" Type="http://schemas.openxmlformats.org/officeDocument/2006/relationships/image" Target="../media/image32.jpeg"/><Relationship Id="rId1" Type="http://schemas.openxmlformats.org/officeDocument/2006/relationships/slideLayout" Target="../slideLayouts/slideLayout12.xml"/><Relationship Id="rId6" Type="http://schemas.openxmlformats.org/officeDocument/2006/relationships/hyperlink" Target="https://glos-on-worldcat-org.glos.idm.oclc.org/oclc/858311849" TargetMode="External"/><Relationship Id="rId5" Type="http://schemas.openxmlformats.org/officeDocument/2006/relationships/hyperlink" Target="https://glos-on-worldcat-org.glos.idm.oclc.org/oclc/982681055" TargetMode="Externa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time_continue=4&amp;v=FktsFcooIG8" TargetMode="External"/><Relationship Id="rId7" Type="http://schemas.openxmlformats.org/officeDocument/2006/relationships/image" Target="../media/image44.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www.medicalnewstoday.com/articles/318345.php" TargetMode="Externa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lgraham@glos.ac.u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cord.gg/GKHxnaB" TargetMode="External"/><Relationship Id="rId2" Type="http://schemas.openxmlformats.org/officeDocument/2006/relationships/hyperlink" Target="https://discord.gg/exU4Ez5"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bg2"/>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66003"/>
            <a:ext cx="7480979" cy="1095105"/>
          </a:xfrm>
        </p:spPr>
        <p:txBody>
          <a:bodyPr>
            <a:normAutofit fontScale="90000"/>
          </a:bodyPr>
          <a:lstStyle/>
          <a:p>
            <a:pPr algn="l"/>
            <a:r>
              <a:rPr lang="en-GB" dirty="0">
                <a:solidFill>
                  <a:schemeClr val="tx1"/>
                </a:solidFill>
                <a:latin typeface="+mn-lt"/>
              </a:rPr>
              <a:t>CT</a:t>
            </a:r>
            <a:r>
              <a:rPr lang="en-GB" sz="4900" dirty="0">
                <a:solidFill>
                  <a:schemeClr val="tx1"/>
                </a:solidFill>
                <a:latin typeface="+mn-lt"/>
              </a:rPr>
              <a:t>4005</a:t>
            </a:r>
            <a:r>
              <a:rPr lang="en-GB" dirty="0">
                <a:solidFill>
                  <a:schemeClr val="tx1"/>
                </a:solidFill>
                <a:latin typeface="+mn-lt"/>
              </a:rPr>
              <a:t>: Games Production</a:t>
            </a:r>
          </a:p>
        </p:txBody>
      </p:sp>
      <p:sp>
        <p:nvSpPr>
          <p:cNvPr id="3" name="Subtitle 2"/>
          <p:cNvSpPr>
            <a:spLocks noGrp="1"/>
          </p:cNvSpPr>
          <p:nvPr>
            <p:ph type="subTitle" idx="1"/>
          </p:nvPr>
        </p:nvSpPr>
        <p:spPr>
          <a:xfrm>
            <a:off x="685800" y="1718383"/>
            <a:ext cx="6291644" cy="687353"/>
          </a:xfrm>
        </p:spPr>
        <p:txBody>
          <a:bodyPr>
            <a:normAutofit/>
          </a:bodyPr>
          <a:lstStyle/>
          <a:p>
            <a:pPr algn="l"/>
            <a:r>
              <a:rPr lang="en-GB" sz="2000" dirty="0"/>
              <a:t>Lecture 01 - Introduction to the module </a:t>
            </a:r>
          </a:p>
        </p:txBody>
      </p:sp>
      <p:sp>
        <p:nvSpPr>
          <p:cNvPr id="5" name="Slide Number Placeholder 4"/>
          <p:cNvSpPr>
            <a:spLocks noGrp="1"/>
          </p:cNvSpPr>
          <p:nvPr>
            <p:ph type="sldNum" sz="quarter" idx="12"/>
          </p:nvPr>
        </p:nvSpPr>
        <p:spPr/>
        <p:txBody>
          <a:bodyPr/>
          <a:lstStyle/>
          <a:p>
            <a:fld id="{93D4C1C2-5B6E-2F46-9ED0-2C366A772FD4}" type="slidenum">
              <a:rPr lang="en-GB" smtClean="0"/>
              <a:t>1</a:t>
            </a:fld>
            <a:endParaRPr lang="en-GB"/>
          </a:p>
        </p:txBody>
      </p:sp>
      <p:sp>
        <p:nvSpPr>
          <p:cNvPr id="4" name="Subtitle 2"/>
          <p:cNvSpPr txBox="1">
            <a:spLocks/>
          </p:cNvSpPr>
          <p:nvPr/>
        </p:nvSpPr>
        <p:spPr>
          <a:xfrm>
            <a:off x="685800" y="4753223"/>
            <a:ext cx="4848034" cy="3902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GB" sz="1600" dirty="0"/>
              <a:t>John Moss, Dr Will Sayers, University of Gloucestershire</a:t>
            </a:r>
          </a:p>
        </p:txBody>
      </p:sp>
      <p:pic>
        <p:nvPicPr>
          <p:cNvPr id="9" name="Picture 8" descr="A close up of a logo&#10;&#10;Description generated with very high confidence">
            <a:extLst>
              <a:ext uri="{FF2B5EF4-FFF2-40B4-BE49-F238E27FC236}">
                <a16:creationId xmlns:a16="http://schemas.microsoft.com/office/drawing/2014/main" id="{3C99FF3E-65F2-4D56-846D-4AA8690451F5}"/>
              </a:ext>
            </a:extLst>
          </p:cNvPr>
          <p:cNvPicPr>
            <a:picLocks noChangeAspect="1"/>
          </p:cNvPicPr>
          <p:nvPr/>
        </p:nvPicPr>
        <p:blipFill>
          <a:blip r:embed="rId3"/>
          <a:stretch>
            <a:fillRect/>
          </a:stretch>
        </p:blipFill>
        <p:spPr>
          <a:xfrm>
            <a:off x="4796504" y="1380917"/>
            <a:ext cx="3197691" cy="3762583"/>
          </a:xfrm>
          <a:prstGeom prst="rect">
            <a:avLst/>
          </a:prstGeom>
        </p:spPr>
      </p:pic>
    </p:spTree>
    <p:extLst>
      <p:ext uri="{BB962C8B-B14F-4D97-AF65-F5344CB8AC3E}">
        <p14:creationId xmlns:p14="http://schemas.microsoft.com/office/powerpoint/2010/main" val="56863601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C26CA-4B5A-4600-86E8-89BB0DAF8FB8}"/>
              </a:ext>
            </a:extLst>
          </p:cNvPr>
          <p:cNvSpPr>
            <a:spLocks noGrp="1"/>
          </p:cNvSpPr>
          <p:nvPr>
            <p:ph type="title"/>
          </p:nvPr>
        </p:nvSpPr>
        <p:spPr>
          <a:xfrm>
            <a:off x="697832" y="580912"/>
            <a:ext cx="2346478" cy="4082527"/>
          </a:xfrm>
        </p:spPr>
        <p:txBody>
          <a:bodyPr>
            <a:normAutofit/>
          </a:bodyPr>
          <a:lstStyle/>
          <a:p>
            <a:r>
              <a:rPr lang="en-GB" sz="2700" dirty="0">
                <a:solidFill>
                  <a:schemeClr val="tx1"/>
                </a:solidFill>
              </a:rPr>
              <a:t>This semesters </a:t>
            </a:r>
            <a:br>
              <a:rPr lang="en-GB" sz="2700" dirty="0">
                <a:solidFill>
                  <a:schemeClr val="tx1"/>
                </a:solidFill>
              </a:rPr>
            </a:br>
            <a:r>
              <a:rPr lang="en-GB" sz="2700" dirty="0">
                <a:solidFill>
                  <a:schemeClr val="tx1"/>
                </a:solidFill>
              </a:rPr>
              <a:t>module</a:t>
            </a:r>
            <a:br>
              <a:rPr lang="en-GB" sz="2700" dirty="0">
                <a:solidFill>
                  <a:schemeClr val="tx1"/>
                </a:solidFill>
              </a:rPr>
            </a:br>
            <a:r>
              <a:rPr lang="en-GB" sz="2700" dirty="0">
                <a:solidFill>
                  <a:schemeClr val="tx1"/>
                </a:solidFill>
              </a:rPr>
              <a:t>Breakdown</a:t>
            </a:r>
            <a:br>
              <a:rPr lang="en-GB" sz="2700" dirty="0">
                <a:solidFill>
                  <a:schemeClr val="tx1"/>
                </a:solidFill>
              </a:rPr>
            </a:br>
            <a:endParaRPr lang="en-GB" sz="2700" dirty="0">
              <a:solidFill>
                <a:schemeClr val="tx1"/>
              </a:solidFill>
            </a:endParaRPr>
          </a:p>
        </p:txBody>
      </p:sp>
      <p:sp>
        <p:nvSpPr>
          <p:cNvPr id="13" name="Rectangle 12">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9496" cy="51435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Slide Number Placeholder 3">
            <a:extLst>
              <a:ext uri="{FF2B5EF4-FFF2-40B4-BE49-F238E27FC236}">
                <a16:creationId xmlns:a16="http://schemas.microsoft.com/office/drawing/2014/main" id="{786B62EF-34E1-49D2-AFAA-60844FDD1BFF}"/>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smtClean="0"/>
              <a:pPr>
                <a:spcAft>
                  <a:spcPts val="600"/>
                </a:spcAft>
              </a:pPr>
              <a:t>10</a:t>
            </a:fld>
            <a:endParaRPr lang="en-GB"/>
          </a:p>
        </p:txBody>
      </p:sp>
      <p:pic>
        <p:nvPicPr>
          <p:cNvPr id="10" name="Picture 9" descr="A close up of a logo&#10;&#10;Description generated with very high confidence">
            <a:extLst>
              <a:ext uri="{FF2B5EF4-FFF2-40B4-BE49-F238E27FC236}">
                <a16:creationId xmlns:a16="http://schemas.microsoft.com/office/drawing/2014/main" id="{37E5D788-3C8F-4029-9062-445620E68453}"/>
              </a:ext>
            </a:extLst>
          </p:cNvPr>
          <p:cNvPicPr>
            <a:picLocks noChangeAspect="1"/>
          </p:cNvPicPr>
          <p:nvPr/>
        </p:nvPicPr>
        <p:blipFill>
          <a:blip r:embed="rId2"/>
          <a:stretch>
            <a:fillRect/>
          </a:stretch>
        </p:blipFill>
        <p:spPr>
          <a:xfrm>
            <a:off x="3866148" y="286207"/>
            <a:ext cx="4128048" cy="4857293"/>
          </a:xfrm>
          <a:prstGeom prst="rect">
            <a:avLst/>
          </a:prstGeom>
        </p:spPr>
      </p:pic>
    </p:spTree>
    <p:extLst>
      <p:ext uri="{BB962C8B-B14F-4D97-AF65-F5344CB8AC3E}">
        <p14:creationId xmlns:p14="http://schemas.microsoft.com/office/powerpoint/2010/main" val="800713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Outcomes</a:t>
            </a:r>
          </a:p>
        </p:txBody>
      </p:sp>
      <p:sp>
        <p:nvSpPr>
          <p:cNvPr id="3" name="Content Placeholder 2"/>
          <p:cNvSpPr>
            <a:spLocks noGrp="1"/>
          </p:cNvSpPr>
          <p:nvPr>
            <p:ph idx="1"/>
          </p:nvPr>
        </p:nvSpPr>
        <p:spPr/>
        <p:txBody>
          <a:bodyPr/>
          <a:lstStyle/>
          <a:p>
            <a:pPr lvl="0"/>
            <a:r>
              <a:rPr lang="en-GB" dirty="0"/>
              <a:t>understand core game production concepts.</a:t>
            </a:r>
          </a:p>
          <a:p>
            <a:pPr lvl="0"/>
            <a:r>
              <a:rPr lang="en-GB" dirty="0"/>
              <a:t>comprehend the technical requirements of a specification for a game product.</a:t>
            </a:r>
          </a:p>
          <a:p>
            <a:pPr lvl="0"/>
            <a:r>
              <a:rPr lang="en-GB" dirty="0"/>
              <a:t>appreciate the need for constructing a structured representation of a game during the design phase.</a:t>
            </a:r>
          </a:p>
          <a:p>
            <a:pPr lvl="0"/>
            <a:r>
              <a:rPr lang="en-GB" dirty="0"/>
              <a:t>recognise the benefits of working in a multi-disciplinary team when producing games.</a:t>
            </a:r>
          </a:p>
          <a:p>
            <a:pPr lvl="0"/>
            <a:r>
              <a:rPr lang="en-GB" dirty="0"/>
              <a:t>participate in a team to produce a prototype game from a client brief.</a:t>
            </a:r>
          </a:p>
          <a:p>
            <a:pPr lvl="0"/>
            <a:r>
              <a:rPr lang="en-GB" dirty="0"/>
              <a:t>use background research to establish criteria that evaluates their own work while using Harvard referencing to support said criteria.</a:t>
            </a:r>
          </a:p>
        </p:txBody>
      </p:sp>
      <p:sp>
        <p:nvSpPr>
          <p:cNvPr id="4" name="Slide Number Placeholder 3"/>
          <p:cNvSpPr>
            <a:spLocks noGrp="1"/>
          </p:cNvSpPr>
          <p:nvPr>
            <p:ph type="sldNum" sz="quarter" idx="12"/>
          </p:nvPr>
        </p:nvSpPr>
        <p:spPr/>
        <p:txBody>
          <a:bodyPr/>
          <a:lstStyle/>
          <a:p>
            <a:fld id="{93D4C1C2-5B6E-2F46-9ED0-2C366A772FD4}" type="slidenum">
              <a:rPr lang="en-GB" smtClean="0"/>
              <a:t>11</a:t>
            </a:fld>
            <a:endParaRPr lang="en-GB"/>
          </a:p>
        </p:txBody>
      </p:sp>
    </p:spTree>
    <p:extLst>
      <p:ext uri="{BB962C8B-B14F-4D97-AF65-F5344CB8AC3E}">
        <p14:creationId xmlns:p14="http://schemas.microsoft.com/office/powerpoint/2010/main" val="124493107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189" y="213132"/>
            <a:ext cx="8097432" cy="1131570"/>
          </a:xfrm>
        </p:spPr>
        <p:txBody>
          <a:bodyPr/>
          <a:lstStyle/>
          <a:p>
            <a:r>
              <a:rPr lang="en-GB" dirty="0"/>
              <a:t>Module Evaluation – </a:t>
            </a:r>
            <a:r>
              <a:rPr lang="en-GB" sz="1800" dirty="0"/>
              <a:t>course representatives</a:t>
            </a:r>
          </a:p>
        </p:txBody>
      </p:sp>
      <p:sp>
        <p:nvSpPr>
          <p:cNvPr id="4" name="Slide Number Placeholder 3"/>
          <p:cNvSpPr>
            <a:spLocks noGrp="1"/>
          </p:cNvSpPr>
          <p:nvPr>
            <p:ph type="sldNum" sz="quarter" idx="12"/>
          </p:nvPr>
        </p:nvSpPr>
        <p:spPr/>
        <p:txBody>
          <a:bodyPr/>
          <a:lstStyle/>
          <a:p>
            <a:fld id="{93D4C1C2-5B6E-2F46-9ED0-2C366A772FD4}" type="slidenum">
              <a:rPr lang="en-GB" smtClean="0"/>
              <a:t>12</a:t>
            </a:fld>
            <a:endParaRPr lang="en-GB"/>
          </a:p>
        </p:txBody>
      </p:sp>
      <p:sp>
        <p:nvSpPr>
          <p:cNvPr id="5" name="TextBox 4">
            <a:extLst>
              <a:ext uri="{FF2B5EF4-FFF2-40B4-BE49-F238E27FC236}">
                <a16:creationId xmlns:a16="http://schemas.microsoft.com/office/drawing/2014/main" id="{7106FD8F-F6A9-4E02-88A7-93C734C64225}"/>
              </a:ext>
            </a:extLst>
          </p:cNvPr>
          <p:cNvSpPr txBox="1"/>
          <p:nvPr/>
        </p:nvSpPr>
        <p:spPr>
          <a:xfrm>
            <a:off x="457200" y="1580504"/>
            <a:ext cx="3962400" cy="2616101"/>
          </a:xfrm>
          <a:prstGeom prst="rect">
            <a:avLst/>
          </a:prstGeom>
          <a:noFill/>
        </p:spPr>
        <p:txBody>
          <a:bodyPr wrap="square" rtlCol="0">
            <a:spAutoFit/>
          </a:bodyPr>
          <a:lstStyle/>
          <a:p>
            <a:r>
              <a:rPr lang="en-GB" b="1" i="1" dirty="0"/>
              <a:t> EVALUATION FOR 2018/19</a:t>
            </a:r>
          </a:p>
          <a:p>
            <a:endParaRPr lang="en-GB" b="1" i="1" dirty="0"/>
          </a:p>
          <a:p>
            <a:pPr marL="285750" indent="-285750">
              <a:buFont typeface="Arial" panose="020B0604020202020204" pitchFamily="34" charset="0"/>
              <a:buChar char="•"/>
            </a:pPr>
            <a:r>
              <a:rPr lang="en-GB" sz="1600" dirty="0"/>
              <a:t>The module feedback was largely positive with 80% of students who completed the module taking part. </a:t>
            </a:r>
          </a:p>
          <a:p>
            <a:pPr marL="285750" indent="-285750">
              <a:buFont typeface="Arial" panose="020B0604020202020204" pitchFamily="34" charset="0"/>
              <a:buChar char="•"/>
            </a:pPr>
            <a:r>
              <a:rPr lang="en-GB" sz="1600" dirty="0"/>
              <a:t>Students enjoyed the </a:t>
            </a:r>
            <a:r>
              <a:rPr lang="en-GB" sz="1600"/>
              <a:t>theoretical aspects </a:t>
            </a:r>
            <a:r>
              <a:rPr lang="en-GB" sz="1600" dirty="0"/>
              <a:t>during lectures to understand what makes Game Play, Game Mechanics, Meaningful play, and players experience attribute to a successful title.</a:t>
            </a:r>
          </a:p>
        </p:txBody>
      </p:sp>
      <p:sp>
        <p:nvSpPr>
          <p:cNvPr id="6" name="TextBox 5">
            <a:extLst>
              <a:ext uri="{FF2B5EF4-FFF2-40B4-BE49-F238E27FC236}">
                <a16:creationId xmlns:a16="http://schemas.microsoft.com/office/drawing/2014/main" id="{29B2F0D9-4AE7-4AD3-99BB-41A4479CA265}"/>
              </a:ext>
            </a:extLst>
          </p:cNvPr>
          <p:cNvSpPr txBox="1"/>
          <p:nvPr/>
        </p:nvSpPr>
        <p:spPr>
          <a:xfrm>
            <a:off x="4516159" y="1600083"/>
            <a:ext cx="4376556" cy="1446550"/>
          </a:xfrm>
          <a:prstGeom prst="rect">
            <a:avLst/>
          </a:prstGeom>
          <a:noFill/>
        </p:spPr>
        <p:txBody>
          <a:bodyPr wrap="square" rtlCol="0">
            <a:spAutoFit/>
          </a:bodyPr>
          <a:lstStyle/>
          <a:p>
            <a:r>
              <a:rPr lang="en-GB" sz="1600" b="1" i="1" dirty="0"/>
              <a:t>THE RESPONSE FOR THE CURRENT YEAR IS:</a:t>
            </a:r>
          </a:p>
          <a:p>
            <a:endParaRPr lang="en-GB" sz="800" dirty="0"/>
          </a:p>
          <a:p>
            <a:pPr marL="285750" lvl="0" indent="-285750">
              <a:buFont typeface="Arial" panose="020B0604020202020204" pitchFamily="34" charset="0"/>
              <a:buChar char="•"/>
            </a:pPr>
            <a:r>
              <a:rPr lang="en-GB" sz="1600" dirty="0"/>
              <a:t>Introduce Unity end of Semester one</a:t>
            </a:r>
          </a:p>
          <a:p>
            <a:pPr marL="285750" lvl="0" indent="-285750">
              <a:buFont typeface="Arial" panose="020B0604020202020204" pitchFamily="34" charset="0"/>
              <a:buChar char="•"/>
            </a:pPr>
            <a:r>
              <a:rPr lang="en-GB" sz="1600" dirty="0"/>
              <a:t>More practical's delivered in second semester.</a:t>
            </a:r>
          </a:p>
          <a:p>
            <a:pPr marL="285750" lvl="0" indent="-285750">
              <a:buFont typeface="Arial" panose="020B0604020202020204" pitchFamily="34" charset="0"/>
              <a:buChar char="•"/>
            </a:pPr>
            <a:r>
              <a:rPr lang="en-GB" sz="1600" dirty="0"/>
              <a:t>Deliver more written types earlier </a:t>
            </a:r>
          </a:p>
          <a:p>
            <a:pPr lvl="0"/>
            <a:endParaRPr lang="en-GB" sz="1600" dirty="0"/>
          </a:p>
        </p:txBody>
      </p:sp>
    </p:spTree>
    <p:extLst>
      <p:ext uri="{BB962C8B-B14F-4D97-AF65-F5344CB8AC3E}">
        <p14:creationId xmlns:p14="http://schemas.microsoft.com/office/powerpoint/2010/main" val="18016100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 calcmode="lin" valueType="num">
                                      <p:cBhvr additive="base">
                                        <p:cTn id="3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 calcmode="lin" valueType="num">
                                      <p:cBhvr additive="base">
                                        <p:cTn id="4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927" y="628984"/>
            <a:ext cx="2782493" cy="3885532"/>
          </a:xfrm>
        </p:spPr>
        <p:txBody>
          <a:bodyPr>
            <a:normAutofit/>
          </a:bodyPr>
          <a:lstStyle/>
          <a:p>
            <a:r>
              <a:rPr lang="en-GB" sz="2700" dirty="0">
                <a:solidFill>
                  <a:schemeClr val="tx1"/>
                </a:solidFill>
              </a:rPr>
              <a:t>Lecture Plan Semester -</a:t>
            </a:r>
            <a:r>
              <a:rPr lang="en-GB" sz="4000" dirty="0">
                <a:solidFill>
                  <a:schemeClr val="tx1"/>
                </a:solidFill>
              </a:rPr>
              <a:t>1</a:t>
            </a:r>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908212" y="635997"/>
            <a:ext cx="8635121" cy="3746350"/>
          </a:xfrm>
        </p:spPr>
        <p:txBody>
          <a:bodyPr numCol="2" anchor="ctr">
            <a:normAutofit/>
          </a:bodyPr>
          <a:lstStyle/>
          <a:p>
            <a:pPr marL="0" indent="0">
              <a:buNone/>
            </a:pPr>
            <a:r>
              <a:rPr lang="en-GB" sz="1600" dirty="0">
                <a:solidFill>
                  <a:schemeClr val="bg2"/>
                </a:solidFill>
              </a:rPr>
              <a:t>Lecture 01 - Introduction to games production</a:t>
            </a:r>
          </a:p>
          <a:p>
            <a:pPr marL="0" indent="0">
              <a:buNone/>
            </a:pPr>
            <a:r>
              <a:rPr lang="en-GB" sz="1600" dirty="0">
                <a:solidFill>
                  <a:schemeClr val="bg2"/>
                </a:solidFill>
              </a:rPr>
              <a:t>Lecture 02 - Game Mechanics</a:t>
            </a:r>
          </a:p>
          <a:p>
            <a:pPr marL="0" indent="0">
              <a:buNone/>
            </a:pPr>
            <a:r>
              <a:rPr lang="en-GB" sz="1600" dirty="0">
                <a:solidFill>
                  <a:schemeClr val="bg2"/>
                </a:solidFill>
              </a:rPr>
              <a:t>Lecture 03 – Gameplay / Rules</a:t>
            </a:r>
          </a:p>
          <a:p>
            <a:pPr marL="0" indent="0">
              <a:buNone/>
            </a:pPr>
            <a:r>
              <a:rPr lang="en-GB" sz="1600" dirty="0">
                <a:solidFill>
                  <a:schemeClr val="bg2"/>
                </a:solidFill>
              </a:rPr>
              <a:t>Lecture 04 - Meaningful Play </a:t>
            </a:r>
          </a:p>
          <a:p>
            <a:pPr marL="0" indent="0">
              <a:buNone/>
            </a:pPr>
            <a:r>
              <a:rPr lang="en-GB" sz="1600" dirty="0">
                <a:solidFill>
                  <a:schemeClr val="bg2"/>
                </a:solidFill>
              </a:rPr>
              <a:t>Lecture 05 - Game Play experience</a:t>
            </a:r>
          </a:p>
          <a:p>
            <a:pPr marL="0" indent="0">
              <a:buNone/>
            </a:pPr>
            <a:r>
              <a:rPr lang="en-GB" sz="1600" dirty="0">
                <a:solidFill>
                  <a:schemeClr val="bg2"/>
                </a:solidFill>
              </a:rPr>
              <a:t>Lecture 06 - </a:t>
            </a:r>
            <a:r>
              <a:rPr lang="en-GB" sz="1600" u="sng" dirty="0">
                <a:solidFill>
                  <a:srgbClr val="FF0000"/>
                </a:solidFill>
              </a:rPr>
              <a:t>Your Future Plan </a:t>
            </a:r>
          </a:p>
          <a:p>
            <a:pPr marL="0" indent="0">
              <a:buNone/>
            </a:pPr>
            <a:r>
              <a:rPr lang="en-GB" sz="1600" dirty="0">
                <a:solidFill>
                  <a:schemeClr val="bg2"/>
                </a:solidFill>
              </a:rPr>
              <a:t>Lecture 07 – Writing types and feedback</a:t>
            </a:r>
          </a:p>
          <a:p>
            <a:pPr marL="0" indent="0">
              <a:buNone/>
            </a:pPr>
            <a:r>
              <a:rPr lang="en-GB" sz="1600" dirty="0">
                <a:solidFill>
                  <a:schemeClr val="bg2"/>
                </a:solidFill>
              </a:rPr>
              <a:t>Lecture 08 - Play Centric Games </a:t>
            </a:r>
          </a:p>
          <a:p>
            <a:pPr marL="0" indent="0">
              <a:buNone/>
            </a:pPr>
            <a:r>
              <a:rPr lang="en-GB" sz="1600" dirty="0">
                <a:solidFill>
                  <a:schemeClr val="bg2"/>
                </a:solidFill>
              </a:rPr>
              <a:t>Lecture 09 – Submission / Unity Intro</a:t>
            </a:r>
            <a:endParaRPr lang="en-GB" sz="1300" dirty="0">
              <a:solidFill>
                <a:schemeClr val="bg2"/>
              </a:solidFill>
            </a:endParaRPr>
          </a:p>
          <a:p>
            <a:pPr marL="0" indent="0">
              <a:buNone/>
            </a:pPr>
            <a:endParaRPr lang="en-GB" sz="1300" dirty="0">
              <a:solidFill>
                <a:schemeClr val="bg2"/>
              </a:solidFill>
            </a:endParaRPr>
          </a:p>
          <a:p>
            <a:endParaRPr lang="en-GB" sz="1300" dirty="0">
              <a:solidFill>
                <a:schemeClr val="bg2"/>
              </a:solidFill>
            </a:endParaRPr>
          </a:p>
          <a:p>
            <a:endParaRPr lang="en-GB" sz="1300" dirty="0">
              <a:solidFill>
                <a:schemeClr val="bg2"/>
              </a:solidFill>
            </a:endParaRPr>
          </a:p>
          <a:p>
            <a:endParaRPr lang="en-GB" sz="1300" dirty="0">
              <a:solidFill>
                <a:schemeClr val="bg2"/>
              </a:solidFill>
            </a:endParaRPr>
          </a:p>
        </p:txBody>
      </p:sp>
      <p:sp>
        <p:nvSpPr>
          <p:cNvPr id="4" name="Slide Number Placeholder 3"/>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13</a:t>
            </a:fld>
            <a:endParaRPr lang="en-GB">
              <a:solidFill>
                <a:schemeClr val="bg2"/>
              </a:solidFill>
            </a:endParaRPr>
          </a:p>
        </p:txBody>
      </p:sp>
      <p:sp>
        <p:nvSpPr>
          <p:cNvPr id="7" name="Content Placeholder 2">
            <a:extLst>
              <a:ext uri="{FF2B5EF4-FFF2-40B4-BE49-F238E27FC236}">
                <a16:creationId xmlns:a16="http://schemas.microsoft.com/office/drawing/2014/main" id="{94821269-851D-4EFB-BC53-CEA0A1BA87B5}"/>
              </a:ext>
            </a:extLst>
          </p:cNvPr>
          <p:cNvSpPr txBox="1">
            <a:spLocks/>
          </p:cNvSpPr>
          <p:nvPr/>
        </p:nvSpPr>
        <p:spPr>
          <a:xfrm>
            <a:off x="4182988" y="4467031"/>
            <a:ext cx="7033163" cy="893865"/>
          </a:xfrm>
          <a:prstGeom prst="rect">
            <a:avLst/>
          </a:prstGeom>
        </p:spPr>
        <p:txBody>
          <a:bodyPr vert="horz" lIns="91440" tIns="45720" rIns="91440" bIns="45720" numCol="2" rtlCol="0" anchor="ctr">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Font typeface="Wingdings" pitchFamily="2" charset="2"/>
              <a:buNone/>
            </a:pPr>
            <a:r>
              <a:rPr lang="en-GB" sz="1300" dirty="0">
                <a:solidFill>
                  <a:schemeClr val="bg2"/>
                </a:solidFill>
              </a:rPr>
              <a:t>#Please note lectures can be subject to change based on feedback and engagement. </a:t>
            </a:r>
          </a:p>
          <a:p>
            <a:pPr marL="0" indent="0">
              <a:buFont typeface="Wingdings" pitchFamily="2" charset="2"/>
              <a:buNone/>
            </a:pPr>
            <a:endParaRPr lang="en-GB" sz="1300" dirty="0">
              <a:solidFill>
                <a:schemeClr val="bg2"/>
              </a:solidFill>
            </a:endParaRPr>
          </a:p>
          <a:p>
            <a:endParaRPr lang="en-GB" sz="1300" dirty="0">
              <a:solidFill>
                <a:schemeClr val="bg2"/>
              </a:solidFill>
            </a:endParaRPr>
          </a:p>
          <a:p>
            <a:endParaRPr lang="en-GB" sz="1300" dirty="0">
              <a:solidFill>
                <a:schemeClr val="bg2"/>
              </a:solidFill>
            </a:endParaRPr>
          </a:p>
          <a:p>
            <a:endParaRPr lang="en-GB" sz="1300" dirty="0">
              <a:solidFill>
                <a:schemeClr val="bg2"/>
              </a:solidFill>
            </a:endParaRPr>
          </a:p>
        </p:txBody>
      </p:sp>
      <p:pic>
        <p:nvPicPr>
          <p:cNvPr id="2050" name="Picture 2" descr="Image result for little devil gif">
            <a:extLst>
              <a:ext uri="{FF2B5EF4-FFF2-40B4-BE49-F238E27FC236}">
                <a16:creationId xmlns:a16="http://schemas.microsoft.com/office/drawing/2014/main" id="{BE854080-98B1-4F47-AAAF-4E2D58694EC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72209" y="4631610"/>
            <a:ext cx="541347" cy="54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0328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050"/>
                                        </p:tgtEl>
                                        <p:attrNameLst>
                                          <p:attrName>style.visibility</p:attrName>
                                        </p:attrNameLst>
                                      </p:cBhvr>
                                      <p:to>
                                        <p:strVal val="visible"/>
                                      </p:to>
                                    </p:set>
                                    <p:anim calcmode="lin" valueType="num">
                                      <p:cBhvr additive="base">
                                        <p:cTn id="67" dur="500" fill="hold"/>
                                        <p:tgtEl>
                                          <p:spTgt spid="2050"/>
                                        </p:tgtEl>
                                        <p:attrNameLst>
                                          <p:attrName>ppt_x</p:attrName>
                                        </p:attrNameLst>
                                      </p:cBhvr>
                                      <p:tavLst>
                                        <p:tav tm="0">
                                          <p:val>
                                            <p:strVal val="#ppt_x"/>
                                          </p:val>
                                        </p:tav>
                                        <p:tav tm="100000">
                                          <p:val>
                                            <p:strVal val="#ppt_x"/>
                                          </p:val>
                                        </p:tav>
                                      </p:tavLst>
                                    </p:anim>
                                    <p:anim calcmode="lin" valueType="num">
                                      <p:cBhvr additive="base">
                                        <p:cTn id="6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 </a:t>
            </a:r>
            <a:r>
              <a:rPr lang="en-GB" sz="3200" dirty="0"/>
              <a:t>(30% - individual)</a:t>
            </a:r>
          </a:p>
        </p:txBody>
      </p:sp>
      <p:sp>
        <p:nvSpPr>
          <p:cNvPr id="3" name="Content Placeholder 2"/>
          <p:cNvSpPr>
            <a:spLocks noGrp="1"/>
          </p:cNvSpPr>
          <p:nvPr>
            <p:ph idx="1"/>
          </p:nvPr>
        </p:nvSpPr>
        <p:spPr>
          <a:xfrm>
            <a:off x="902189" y="1508760"/>
            <a:ext cx="7338060" cy="1555527"/>
          </a:xfrm>
        </p:spPr>
        <p:txBody>
          <a:bodyPr>
            <a:normAutofit/>
          </a:bodyPr>
          <a:lstStyle/>
          <a:p>
            <a:pPr marL="0" indent="0">
              <a:buNone/>
            </a:pPr>
            <a:r>
              <a:rPr lang="en-GB" b="1" dirty="0"/>
              <a:t>The requirements for assessment 1: </a:t>
            </a:r>
            <a:endParaRPr lang="en-GB" dirty="0"/>
          </a:p>
          <a:p>
            <a:pPr marL="0" indent="0">
              <a:buNone/>
            </a:pPr>
            <a:r>
              <a:rPr lang="en-GB" b="1" u="sng" dirty="0"/>
              <a:t>Analysing Game Design </a:t>
            </a:r>
            <a:r>
              <a:rPr lang="en-GB" dirty="0"/>
              <a:t>(1500 Words)</a:t>
            </a:r>
            <a:r>
              <a:rPr lang="en-GB" b="1" dirty="0"/>
              <a:t> </a:t>
            </a:r>
            <a:endParaRPr lang="en-GB" dirty="0"/>
          </a:p>
          <a:p>
            <a:pPr marL="0" indent="0">
              <a:buNone/>
            </a:pPr>
            <a:r>
              <a:rPr lang="en-GB" dirty="0"/>
              <a:t>From the core theories and concepts, you have studied in semester one; select one of the titles below and analyse this from a theoretical perspective. </a:t>
            </a:r>
            <a:r>
              <a:rPr lang="en-US" dirty="0"/>
              <a:t>Critically evaluate the game under one of the following criteria: </a:t>
            </a:r>
            <a:endParaRPr lang="en-GB" dirty="0"/>
          </a:p>
          <a:p>
            <a:pPr marL="0" indent="0">
              <a:buNone/>
            </a:pPr>
            <a:endParaRPr lang="en-GB" sz="3300" dirty="0"/>
          </a:p>
        </p:txBody>
      </p:sp>
      <p:sp>
        <p:nvSpPr>
          <p:cNvPr id="4" name="Slide Number Placeholder 3"/>
          <p:cNvSpPr>
            <a:spLocks noGrp="1"/>
          </p:cNvSpPr>
          <p:nvPr>
            <p:ph type="sldNum" sz="quarter" idx="12"/>
          </p:nvPr>
        </p:nvSpPr>
        <p:spPr/>
        <p:txBody>
          <a:bodyPr/>
          <a:lstStyle/>
          <a:p>
            <a:fld id="{93D4C1C2-5B6E-2F46-9ED0-2C366A772FD4}" type="slidenum">
              <a:rPr lang="en-GB" smtClean="0"/>
              <a:t>14</a:t>
            </a:fld>
            <a:endParaRPr lang="en-GB"/>
          </a:p>
        </p:txBody>
      </p:sp>
    </p:spTree>
    <p:extLst>
      <p:ext uri="{BB962C8B-B14F-4D97-AF65-F5344CB8AC3E}">
        <p14:creationId xmlns:p14="http://schemas.microsoft.com/office/powerpoint/2010/main" val="148007642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following criteria are</a:t>
            </a:r>
            <a:endParaRPr lang="en-GB" sz="3200" dirty="0"/>
          </a:p>
        </p:txBody>
      </p:sp>
      <p:sp>
        <p:nvSpPr>
          <p:cNvPr id="3" name="Content Placeholder 2"/>
          <p:cNvSpPr>
            <a:spLocks noGrp="1"/>
          </p:cNvSpPr>
          <p:nvPr>
            <p:ph idx="1"/>
          </p:nvPr>
        </p:nvSpPr>
        <p:spPr>
          <a:xfrm>
            <a:off x="902189" y="1517994"/>
            <a:ext cx="7338060" cy="878452"/>
          </a:xfrm>
        </p:spPr>
        <p:txBody>
          <a:bodyPr>
            <a:normAutofit/>
          </a:bodyPr>
          <a:lstStyle/>
          <a:p>
            <a:pPr marL="0" indent="0">
              <a:buNone/>
            </a:pPr>
            <a:r>
              <a:rPr lang="en-US" sz="1400" b="1" dirty="0"/>
              <a:t>1. Gameplay</a:t>
            </a:r>
            <a:r>
              <a:rPr lang="en-US" sz="1400" dirty="0"/>
              <a:t> - </a:t>
            </a:r>
            <a:r>
              <a:rPr lang="en-GB" sz="1400" dirty="0"/>
              <a:t>When you think about a game’s rules, plot, objectives, challenges, and how the player is meant to interact with them, you’re thinking about the gameplay.</a:t>
            </a:r>
          </a:p>
          <a:p>
            <a:pPr marL="0" indent="0">
              <a:buNone/>
            </a:pPr>
            <a:endParaRPr lang="en-GB" sz="1400" dirty="0"/>
          </a:p>
        </p:txBody>
      </p:sp>
      <p:sp>
        <p:nvSpPr>
          <p:cNvPr id="4" name="Slide Number Placeholder 3"/>
          <p:cNvSpPr>
            <a:spLocks noGrp="1"/>
          </p:cNvSpPr>
          <p:nvPr>
            <p:ph type="sldNum" sz="quarter" idx="12"/>
          </p:nvPr>
        </p:nvSpPr>
        <p:spPr/>
        <p:txBody>
          <a:bodyPr/>
          <a:lstStyle/>
          <a:p>
            <a:fld id="{93D4C1C2-5B6E-2F46-9ED0-2C366A772FD4}" type="slidenum">
              <a:rPr lang="en-GB" smtClean="0"/>
              <a:t>15</a:t>
            </a:fld>
            <a:endParaRPr lang="en-GB"/>
          </a:p>
        </p:txBody>
      </p:sp>
      <p:sp>
        <p:nvSpPr>
          <p:cNvPr id="5" name="Content Placeholder 2">
            <a:extLst>
              <a:ext uri="{FF2B5EF4-FFF2-40B4-BE49-F238E27FC236}">
                <a16:creationId xmlns:a16="http://schemas.microsoft.com/office/drawing/2014/main" id="{2D1C75C6-50E1-40C7-A6C7-280041D6F424}"/>
              </a:ext>
            </a:extLst>
          </p:cNvPr>
          <p:cNvSpPr txBox="1">
            <a:spLocks/>
          </p:cNvSpPr>
          <p:nvPr/>
        </p:nvSpPr>
        <p:spPr>
          <a:xfrm>
            <a:off x="902189" y="2231664"/>
            <a:ext cx="7338060" cy="556596"/>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lvl="0" indent="0">
              <a:buNone/>
            </a:pPr>
            <a:r>
              <a:rPr lang="en-US" sz="1400" b="1" dirty="0"/>
              <a:t>2. Game Mechanics</a:t>
            </a:r>
            <a:r>
              <a:rPr lang="en-US" sz="1400" dirty="0"/>
              <a:t> - </a:t>
            </a:r>
            <a:r>
              <a:rPr lang="en-GB" sz="1400" dirty="0"/>
              <a:t>Game mechanics help provide gameplay by providing a construct of methods or rules designed for the player to interact with. Although various theories are out there concerning game mechanics, they are present in pretty much every video game.</a:t>
            </a:r>
          </a:p>
          <a:p>
            <a:pPr marL="0" indent="0">
              <a:buFont typeface="Wingdings" pitchFamily="2" charset="2"/>
              <a:buNone/>
            </a:pPr>
            <a:endParaRPr lang="en-GB" sz="1400" dirty="0"/>
          </a:p>
        </p:txBody>
      </p:sp>
      <p:sp>
        <p:nvSpPr>
          <p:cNvPr id="6" name="Content Placeholder 2">
            <a:extLst>
              <a:ext uri="{FF2B5EF4-FFF2-40B4-BE49-F238E27FC236}">
                <a16:creationId xmlns:a16="http://schemas.microsoft.com/office/drawing/2014/main" id="{4D1C96C9-274F-4EBA-93F0-443A5E568745}"/>
              </a:ext>
            </a:extLst>
          </p:cNvPr>
          <p:cNvSpPr txBox="1">
            <a:spLocks/>
          </p:cNvSpPr>
          <p:nvPr/>
        </p:nvSpPr>
        <p:spPr>
          <a:xfrm>
            <a:off x="902189" y="3027065"/>
            <a:ext cx="7338060" cy="761641"/>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None/>
            </a:pPr>
            <a:r>
              <a:rPr lang="en-US" sz="1400" b="1" dirty="0"/>
              <a:t>3. Meaningful play </a:t>
            </a:r>
            <a:r>
              <a:rPr lang="en-US" sz="1400" dirty="0"/>
              <a:t>-</a:t>
            </a:r>
            <a:r>
              <a:rPr lang="en-US" sz="1400" b="1" dirty="0"/>
              <a:t> </a:t>
            </a:r>
            <a:r>
              <a:rPr lang="en-US" sz="1400" dirty="0"/>
              <a:t>Meaningful play in game emerges from the relationship between player action and system outcome; it is the process by which a player takes action within the designed system of a game and the system responds to the action. The meaning of an action in a game resides in the relationship between action and outcome</a:t>
            </a:r>
            <a:endParaRPr lang="en-GB" sz="1400" dirty="0"/>
          </a:p>
        </p:txBody>
      </p:sp>
      <p:sp>
        <p:nvSpPr>
          <p:cNvPr id="7" name="Content Placeholder 2">
            <a:extLst>
              <a:ext uri="{FF2B5EF4-FFF2-40B4-BE49-F238E27FC236}">
                <a16:creationId xmlns:a16="http://schemas.microsoft.com/office/drawing/2014/main" id="{9B2775CD-EB18-4B6A-87DA-4F02B5B0C1DC}"/>
              </a:ext>
            </a:extLst>
          </p:cNvPr>
          <p:cNvSpPr txBox="1">
            <a:spLocks/>
          </p:cNvSpPr>
          <p:nvPr/>
        </p:nvSpPr>
        <p:spPr>
          <a:xfrm>
            <a:off x="902189" y="4070514"/>
            <a:ext cx="7338060" cy="878452"/>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lvl="0" indent="0">
              <a:buNone/>
            </a:pPr>
            <a:r>
              <a:rPr lang="en-US" sz="1400" b="1" dirty="0"/>
              <a:t>4. Players experience </a:t>
            </a:r>
            <a:r>
              <a:rPr lang="en-US" sz="1400" dirty="0"/>
              <a:t>-</a:t>
            </a:r>
            <a:r>
              <a:rPr lang="en-US" sz="1400" b="1" dirty="0"/>
              <a:t> </a:t>
            </a:r>
            <a:r>
              <a:rPr lang="en-US" sz="1400" dirty="0"/>
              <a:t>Player experience constitutes one of the most significant factors in determining the success rate of games. Games which do not provide enormous user experience usually will not gain intense interest from players. The concept of player experience is normally interchanged with concepts such as fun, flow, fulfillment, enjoyment, engagement, satisfaction, pleasure and playability.</a:t>
            </a:r>
            <a:endParaRPr lang="en-GB" sz="1400" dirty="0"/>
          </a:p>
          <a:p>
            <a:pPr marL="0" indent="0">
              <a:buFont typeface="Wingdings" pitchFamily="2" charset="2"/>
              <a:buNone/>
            </a:pPr>
            <a:endParaRPr lang="en-GB" sz="1400" dirty="0"/>
          </a:p>
        </p:txBody>
      </p:sp>
      <p:grpSp>
        <p:nvGrpSpPr>
          <p:cNvPr id="9" name="Group 8">
            <a:extLst>
              <a:ext uri="{FF2B5EF4-FFF2-40B4-BE49-F238E27FC236}">
                <a16:creationId xmlns:a16="http://schemas.microsoft.com/office/drawing/2014/main" id="{77D40EB5-4133-4F43-BE32-DD31504C5F18}"/>
              </a:ext>
            </a:extLst>
          </p:cNvPr>
          <p:cNvGrpSpPr/>
          <p:nvPr/>
        </p:nvGrpSpPr>
        <p:grpSpPr>
          <a:xfrm>
            <a:off x="0" y="1450082"/>
            <a:ext cx="9144000" cy="3693418"/>
            <a:chOff x="-781" y="1450082"/>
            <a:chExt cx="9144000" cy="3693418"/>
          </a:xfrm>
        </p:grpSpPr>
        <p:sp>
          <p:nvSpPr>
            <p:cNvPr id="8" name="Rectangle 7">
              <a:extLst>
                <a:ext uri="{FF2B5EF4-FFF2-40B4-BE49-F238E27FC236}">
                  <a16:creationId xmlns:a16="http://schemas.microsoft.com/office/drawing/2014/main" id="{3D5DE9FF-751A-446B-95F9-D8DC6A207950}"/>
                </a:ext>
              </a:extLst>
            </p:cNvPr>
            <p:cNvSpPr/>
            <p:nvPr/>
          </p:nvSpPr>
          <p:spPr>
            <a:xfrm>
              <a:off x="-781" y="1450082"/>
              <a:ext cx="9144000" cy="3693418"/>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8194" name="Picture 2" descr="Image result for pick one focus on it">
              <a:extLst>
                <a:ext uri="{FF2B5EF4-FFF2-40B4-BE49-F238E27FC236}">
                  <a16:creationId xmlns:a16="http://schemas.microsoft.com/office/drawing/2014/main" id="{0948CEEB-372D-4E14-8DE5-BBBE53425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829" y="1631581"/>
              <a:ext cx="5019250" cy="33304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8621580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your research</a:t>
            </a:r>
            <a:endParaRPr lang="en-GB" sz="3200" dirty="0"/>
          </a:p>
        </p:txBody>
      </p:sp>
      <p:sp>
        <p:nvSpPr>
          <p:cNvPr id="3" name="Content Placeholder 2"/>
          <p:cNvSpPr>
            <a:spLocks noGrp="1"/>
          </p:cNvSpPr>
          <p:nvPr>
            <p:ph idx="1"/>
          </p:nvPr>
        </p:nvSpPr>
        <p:spPr>
          <a:xfrm>
            <a:off x="902189" y="1517994"/>
            <a:ext cx="7338060" cy="1653223"/>
          </a:xfrm>
        </p:spPr>
        <p:txBody>
          <a:bodyPr>
            <a:normAutofit/>
          </a:bodyPr>
          <a:lstStyle/>
          <a:p>
            <a:r>
              <a:rPr lang="en-GB" dirty="0"/>
              <a:t>Further research on top of your lectures will help you gain more knowledge in which you can use to critically evaluate one of the selected titles. The goal of an analysis is not to formulate an opinion about the game, but rather to outline its characteristics. This process gives you an opportunity to reverse engineer some of a game’s components, so you will have a deeper understanding of a successful title from a design perspective.</a:t>
            </a:r>
          </a:p>
          <a:p>
            <a:pPr fontAlgn="base" hangingPunct="0"/>
            <a:endParaRPr lang="en-GB" dirty="0"/>
          </a:p>
        </p:txBody>
      </p:sp>
      <p:sp>
        <p:nvSpPr>
          <p:cNvPr id="4" name="Slide Number Placeholder 3"/>
          <p:cNvSpPr>
            <a:spLocks noGrp="1"/>
          </p:cNvSpPr>
          <p:nvPr>
            <p:ph type="sldNum" sz="quarter" idx="12"/>
          </p:nvPr>
        </p:nvSpPr>
        <p:spPr/>
        <p:txBody>
          <a:bodyPr/>
          <a:lstStyle/>
          <a:p>
            <a:fld id="{93D4C1C2-5B6E-2F46-9ED0-2C366A772FD4}" type="slidenum">
              <a:rPr lang="en-GB" smtClean="0"/>
              <a:t>16</a:t>
            </a:fld>
            <a:endParaRPr lang="en-GB"/>
          </a:p>
        </p:txBody>
      </p:sp>
      <p:sp>
        <p:nvSpPr>
          <p:cNvPr id="8" name="Content Placeholder 2">
            <a:extLst>
              <a:ext uri="{FF2B5EF4-FFF2-40B4-BE49-F238E27FC236}">
                <a16:creationId xmlns:a16="http://schemas.microsoft.com/office/drawing/2014/main" id="{2F87D2DC-2307-4068-B937-306F0FE52332}"/>
              </a:ext>
            </a:extLst>
          </p:cNvPr>
          <p:cNvSpPr txBox="1">
            <a:spLocks/>
          </p:cNvSpPr>
          <p:nvPr/>
        </p:nvSpPr>
        <p:spPr>
          <a:xfrm>
            <a:off x="902189" y="3202046"/>
            <a:ext cx="7338060" cy="943918"/>
          </a:xfrm>
          <a:prstGeom prst="rect">
            <a:avLst/>
          </a:prstGeom>
        </p:spPr>
        <p:txBody>
          <a:bodyPr vert="horz" lIns="91440" tIns="45720" rIns="91440" bIns="45720" rtlCol="0">
            <a:normAutofit fontScale="92500"/>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US" b="1" dirty="0"/>
              <a:t>You must include a list of references formatted according to the Harvard system to warrant a passing grade.</a:t>
            </a:r>
            <a:r>
              <a:rPr lang="en-US" dirty="0"/>
              <a:t> A Harvard referencing tutorial can be found at: </a:t>
            </a:r>
            <a:r>
              <a:rPr lang="en-US" b="1" dirty="0">
                <a:solidFill>
                  <a:schemeClr val="accent1"/>
                </a:solidFill>
                <a:hlinkClick r:id="rId2">
                  <a:extLst>
                    <a:ext uri="{A12FA001-AC4F-418D-AE19-62706E023703}">
                      <ahyp:hlinkClr xmlns:ahyp="http://schemas.microsoft.com/office/drawing/2018/hyperlinkcolor" val="tx"/>
                    </a:ext>
                  </a:extLst>
                </a:hlinkClick>
              </a:rPr>
              <a:t>https://moodle.glos.ac.uk/moodle/mod/book/view.php?id=343785&amp;chapterid=11634</a:t>
            </a:r>
            <a:endParaRPr lang="en-GB" b="1" dirty="0">
              <a:solidFill>
                <a:schemeClr val="accent1"/>
              </a:solidFill>
            </a:endParaRPr>
          </a:p>
        </p:txBody>
      </p:sp>
    </p:spTree>
    <p:extLst>
      <p:ext uri="{BB962C8B-B14F-4D97-AF65-F5344CB8AC3E}">
        <p14:creationId xmlns:p14="http://schemas.microsoft.com/office/powerpoint/2010/main" val="283835479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About referencing - </a:t>
            </a:r>
            <a:r>
              <a:rPr lang="en-GB" sz="1600" dirty="0"/>
              <a:t>what is it, and why do we do it?</a:t>
            </a:r>
          </a:p>
        </p:txBody>
      </p:sp>
      <p:sp>
        <p:nvSpPr>
          <p:cNvPr id="3" name="Content Placeholder 2"/>
          <p:cNvSpPr>
            <a:spLocks noGrp="1"/>
          </p:cNvSpPr>
          <p:nvPr>
            <p:ph idx="1"/>
          </p:nvPr>
        </p:nvSpPr>
        <p:spPr>
          <a:xfrm>
            <a:off x="902189" y="1517995"/>
            <a:ext cx="7338060" cy="958506"/>
          </a:xfrm>
        </p:spPr>
        <p:txBody>
          <a:bodyPr>
            <a:normAutofit/>
          </a:bodyPr>
          <a:lstStyle/>
          <a:p>
            <a:pPr marL="0" indent="0" fontAlgn="base" hangingPunct="0">
              <a:buNone/>
            </a:pPr>
            <a:r>
              <a:rPr lang="en-GB" dirty="0"/>
              <a:t>The </a:t>
            </a:r>
            <a:r>
              <a:rPr lang="en-GB" b="1" dirty="0">
                <a:solidFill>
                  <a:schemeClr val="accent1"/>
                </a:solidFill>
              </a:rPr>
              <a:t>Harvard referencing </a:t>
            </a:r>
            <a:r>
              <a:rPr lang="en-GB" dirty="0"/>
              <a:t>style is used by the majority of courses at the University of Gloucestershire. However, please confirm with your module tutor which referencing style you should use before commencing.</a:t>
            </a:r>
          </a:p>
        </p:txBody>
      </p:sp>
      <p:sp>
        <p:nvSpPr>
          <p:cNvPr id="4" name="Slide Number Placeholder 3"/>
          <p:cNvSpPr>
            <a:spLocks noGrp="1"/>
          </p:cNvSpPr>
          <p:nvPr>
            <p:ph type="sldNum" sz="quarter" idx="12"/>
          </p:nvPr>
        </p:nvSpPr>
        <p:spPr/>
        <p:txBody>
          <a:bodyPr/>
          <a:lstStyle/>
          <a:p>
            <a:fld id="{93D4C1C2-5B6E-2F46-9ED0-2C366A772FD4}" type="slidenum">
              <a:rPr lang="en-GB" smtClean="0"/>
              <a:t>17</a:t>
            </a:fld>
            <a:endParaRPr lang="en-GB"/>
          </a:p>
        </p:txBody>
      </p:sp>
      <p:sp>
        <p:nvSpPr>
          <p:cNvPr id="6" name="Content Placeholder 2">
            <a:extLst>
              <a:ext uri="{FF2B5EF4-FFF2-40B4-BE49-F238E27FC236}">
                <a16:creationId xmlns:a16="http://schemas.microsoft.com/office/drawing/2014/main" id="{A049CAFE-69E9-4C4C-BDA7-1BAD23E3DAAF}"/>
              </a:ext>
            </a:extLst>
          </p:cNvPr>
          <p:cNvSpPr txBox="1">
            <a:spLocks/>
          </p:cNvSpPr>
          <p:nvPr/>
        </p:nvSpPr>
        <p:spPr>
          <a:xfrm>
            <a:off x="902189" y="2562226"/>
            <a:ext cx="7338060" cy="958506"/>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None/>
            </a:pPr>
            <a:r>
              <a:rPr lang="en-GB" sz="1600" b="1" dirty="0"/>
              <a:t>Why is it important to reference </a:t>
            </a:r>
            <a:br>
              <a:rPr lang="en-GB" sz="1600" b="1" dirty="0"/>
            </a:br>
            <a:endParaRPr lang="en-GB" sz="1600" b="1" dirty="0"/>
          </a:p>
          <a:p>
            <a:r>
              <a:rPr lang="en-GB" sz="1600" dirty="0"/>
              <a:t>​It's important to get your references right, as otherwise you could be accused of plagiarising or stealing ideas. </a:t>
            </a:r>
          </a:p>
          <a:p>
            <a:r>
              <a:rPr lang="en-GB" sz="1600" dirty="0"/>
              <a:t>Referencing their work means you're acknowledging that these ideas belong to someone else, and helps readers to locate the source material you've used.</a:t>
            </a:r>
          </a:p>
        </p:txBody>
      </p:sp>
      <p:pic>
        <p:nvPicPr>
          <p:cNvPr id="5" name="Picture 4">
            <a:extLst>
              <a:ext uri="{FF2B5EF4-FFF2-40B4-BE49-F238E27FC236}">
                <a16:creationId xmlns:a16="http://schemas.microsoft.com/office/drawing/2014/main" id="{4A3F1EC9-A27B-45E4-BD4F-724762DE582F}"/>
              </a:ext>
            </a:extLst>
          </p:cNvPr>
          <p:cNvPicPr>
            <a:picLocks noChangeAspect="1"/>
          </p:cNvPicPr>
          <p:nvPr/>
        </p:nvPicPr>
        <p:blipFill>
          <a:blip r:embed="rId2"/>
          <a:stretch>
            <a:fillRect/>
          </a:stretch>
        </p:blipFill>
        <p:spPr>
          <a:xfrm>
            <a:off x="3078024" y="2125"/>
            <a:ext cx="6065976" cy="5143500"/>
          </a:xfrm>
          <a:prstGeom prst="rect">
            <a:avLst/>
          </a:prstGeom>
        </p:spPr>
      </p:pic>
      <p:sp>
        <p:nvSpPr>
          <p:cNvPr id="7" name="Arrow: Striped Right 6">
            <a:extLst>
              <a:ext uri="{FF2B5EF4-FFF2-40B4-BE49-F238E27FC236}">
                <a16:creationId xmlns:a16="http://schemas.microsoft.com/office/drawing/2014/main" id="{CD342BDD-5E2C-472E-AB97-2ABEB74A5CD1}"/>
              </a:ext>
            </a:extLst>
          </p:cNvPr>
          <p:cNvSpPr/>
          <p:nvPr/>
        </p:nvSpPr>
        <p:spPr>
          <a:xfrm rot="10800000">
            <a:off x="6111012" y="2517775"/>
            <a:ext cx="602531" cy="298450"/>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9" name="Picture 8">
            <a:hlinkClick r:id="rId3"/>
            <a:extLst>
              <a:ext uri="{FF2B5EF4-FFF2-40B4-BE49-F238E27FC236}">
                <a16:creationId xmlns:a16="http://schemas.microsoft.com/office/drawing/2014/main" id="{51BD28BF-A123-47C8-91C0-8165E534CEEA}"/>
              </a:ext>
            </a:extLst>
          </p:cNvPr>
          <p:cNvPicPr>
            <a:picLocks noChangeAspect="1"/>
          </p:cNvPicPr>
          <p:nvPr/>
        </p:nvPicPr>
        <p:blipFill>
          <a:blip r:embed="rId4"/>
          <a:stretch>
            <a:fillRect/>
          </a:stretch>
        </p:blipFill>
        <p:spPr>
          <a:xfrm>
            <a:off x="-1" y="4733926"/>
            <a:ext cx="4274815" cy="404812"/>
          </a:xfrm>
          <a:prstGeom prst="rect">
            <a:avLst/>
          </a:prstGeom>
        </p:spPr>
      </p:pic>
      <p:cxnSp>
        <p:nvCxnSpPr>
          <p:cNvPr id="11" name="Straight Arrow Connector 10">
            <a:extLst>
              <a:ext uri="{FF2B5EF4-FFF2-40B4-BE49-F238E27FC236}">
                <a16:creationId xmlns:a16="http://schemas.microsoft.com/office/drawing/2014/main" id="{9195873C-732F-4ECF-8970-39F203A0BA9A}"/>
              </a:ext>
            </a:extLst>
          </p:cNvPr>
          <p:cNvCxnSpPr/>
          <p:nvPr/>
        </p:nvCxnSpPr>
        <p:spPr>
          <a:xfrm flipH="1">
            <a:off x="3078024" y="2686050"/>
            <a:ext cx="1579701" cy="204787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7328618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6" grpId="0" build="p"/>
      <p:bldP spid="6" grpId="1" build="allAtOnce"/>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707" y="213132"/>
            <a:ext cx="2753156" cy="1131570"/>
          </a:xfrm>
        </p:spPr>
        <p:txBody>
          <a:bodyPr>
            <a:normAutofit/>
          </a:bodyPr>
          <a:lstStyle/>
          <a:p>
            <a:r>
              <a:rPr lang="en-GB" sz="1400" b="1" dirty="0"/>
              <a:t>What can happen if you don't reference properly?</a:t>
            </a:r>
          </a:p>
        </p:txBody>
      </p:sp>
      <p:sp>
        <p:nvSpPr>
          <p:cNvPr id="3" name="Content Placeholder 2"/>
          <p:cNvSpPr>
            <a:spLocks noGrp="1"/>
          </p:cNvSpPr>
          <p:nvPr>
            <p:ph idx="1"/>
          </p:nvPr>
        </p:nvSpPr>
        <p:spPr>
          <a:xfrm>
            <a:off x="475707" y="1508760"/>
            <a:ext cx="2757509" cy="3154680"/>
          </a:xfrm>
        </p:spPr>
        <p:txBody>
          <a:bodyPr>
            <a:normAutofit/>
          </a:bodyPr>
          <a:lstStyle/>
          <a:p>
            <a:pPr marL="0" indent="0" fontAlgn="base" hangingPunct="0">
              <a:buNone/>
            </a:pPr>
            <a:r>
              <a:rPr lang="en-GB" dirty="0"/>
              <a:t>If you're caught using other people's work or not referencing properly, it's known as plagiarism. It could mean you fail an assignment or a module, or even result in you having to leave your course.</a:t>
            </a:r>
          </a:p>
        </p:txBody>
      </p:sp>
      <p:sp>
        <p:nvSpPr>
          <p:cNvPr id="10" name="Rectangle 9">
            <a:extLst>
              <a:ext uri="{FF2B5EF4-FFF2-40B4-BE49-F238E27FC236}">
                <a16:creationId xmlns:a16="http://schemas.microsoft.com/office/drawing/2014/main" id="{94DBFBD2-23B9-4007-B82F-D0C394407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85959E2-CF6C-47B5-9545-4D785EE92F89}"/>
              </a:ext>
            </a:extLst>
          </p:cNvPr>
          <p:cNvPicPr>
            <a:picLocks noChangeAspect="1"/>
          </p:cNvPicPr>
          <p:nvPr/>
        </p:nvPicPr>
        <p:blipFill rotWithShape="1">
          <a:blip r:embed="rId2"/>
          <a:srcRect l="5231"/>
          <a:stretch/>
        </p:blipFill>
        <p:spPr>
          <a:xfrm>
            <a:off x="3451158" y="52516"/>
            <a:ext cx="5692842" cy="5090984"/>
          </a:xfrm>
          <a:prstGeom prst="rect">
            <a:avLst/>
          </a:prstGeom>
        </p:spPr>
      </p:pic>
      <p:sp>
        <p:nvSpPr>
          <p:cNvPr id="4" name="Slide Number Placeholder 3"/>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18</a:t>
            </a:fld>
            <a:endParaRPr lang="en-GB">
              <a:solidFill>
                <a:schemeClr val="bg2"/>
              </a:solidFill>
            </a:endParaRPr>
          </a:p>
        </p:txBody>
      </p:sp>
      <p:sp>
        <p:nvSpPr>
          <p:cNvPr id="8" name="Arrow: Striped Right 7">
            <a:extLst>
              <a:ext uri="{FF2B5EF4-FFF2-40B4-BE49-F238E27FC236}">
                <a16:creationId xmlns:a16="http://schemas.microsoft.com/office/drawing/2014/main" id="{AC78A4BF-6DD9-4691-B7EB-690FDE06E969}"/>
              </a:ext>
            </a:extLst>
          </p:cNvPr>
          <p:cNvSpPr/>
          <p:nvPr/>
        </p:nvSpPr>
        <p:spPr>
          <a:xfrm rot="10800000">
            <a:off x="6806336" y="2731294"/>
            <a:ext cx="1705035" cy="844550"/>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977420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DCE57-9BE4-4B11-A33E-89761BAB4447}"/>
              </a:ext>
            </a:extLst>
          </p:cNvPr>
          <p:cNvSpPr>
            <a:spLocks noGrp="1"/>
          </p:cNvSpPr>
          <p:nvPr>
            <p:ph type="title"/>
          </p:nvPr>
        </p:nvSpPr>
        <p:spPr>
          <a:xfrm>
            <a:off x="475707" y="213132"/>
            <a:ext cx="2861830" cy="1131570"/>
          </a:xfrm>
        </p:spPr>
        <p:txBody>
          <a:bodyPr>
            <a:normAutofit/>
          </a:bodyPr>
          <a:lstStyle/>
          <a:p>
            <a:r>
              <a:rPr lang="en-GB" dirty="0">
                <a:solidFill>
                  <a:schemeClr val="tx2"/>
                </a:solidFill>
              </a:rPr>
              <a:t>Template </a:t>
            </a:r>
            <a:r>
              <a:rPr lang="en-GB" sz="1400" dirty="0">
                <a:solidFill>
                  <a:schemeClr val="tx2"/>
                </a:solidFill>
              </a:rPr>
              <a:t>(Moodle)</a:t>
            </a:r>
          </a:p>
        </p:txBody>
      </p:sp>
      <p:sp>
        <p:nvSpPr>
          <p:cNvPr id="14" name="Rectangle 13">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0B141B99-CEB5-46E3-843D-9A6D468A105C}"/>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tx2"/>
                </a:solidFill>
              </a:rPr>
              <a:pPr>
                <a:spcAft>
                  <a:spcPts val="600"/>
                </a:spcAft>
              </a:pPr>
              <a:t>19</a:t>
            </a:fld>
            <a:endParaRPr lang="en-GB">
              <a:solidFill>
                <a:schemeClr val="tx2"/>
              </a:solidFill>
            </a:endParaRPr>
          </a:p>
        </p:txBody>
      </p:sp>
      <p:pic>
        <p:nvPicPr>
          <p:cNvPr id="7" name="Picture 6">
            <a:extLst>
              <a:ext uri="{FF2B5EF4-FFF2-40B4-BE49-F238E27FC236}">
                <a16:creationId xmlns:a16="http://schemas.microsoft.com/office/drawing/2014/main" id="{14C256FD-83F1-40C9-B2EE-6B597672D503}"/>
              </a:ext>
            </a:extLst>
          </p:cNvPr>
          <p:cNvPicPr>
            <a:picLocks noChangeAspect="1"/>
          </p:cNvPicPr>
          <p:nvPr/>
        </p:nvPicPr>
        <p:blipFill>
          <a:blip r:embed="rId2"/>
          <a:stretch>
            <a:fillRect/>
          </a:stretch>
        </p:blipFill>
        <p:spPr>
          <a:xfrm>
            <a:off x="3468892" y="132735"/>
            <a:ext cx="5675108" cy="4757252"/>
          </a:xfrm>
          <a:prstGeom prst="rect">
            <a:avLst/>
          </a:prstGeom>
        </p:spPr>
      </p:pic>
      <p:pic>
        <p:nvPicPr>
          <p:cNvPr id="3" name="Picture 2">
            <a:extLst>
              <a:ext uri="{FF2B5EF4-FFF2-40B4-BE49-F238E27FC236}">
                <a16:creationId xmlns:a16="http://schemas.microsoft.com/office/drawing/2014/main" id="{4C6FACF2-7452-4F94-9A80-E61870E78034}"/>
              </a:ext>
            </a:extLst>
          </p:cNvPr>
          <p:cNvPicPr>
            <a:picLocks noChangeAspect="1"/>
          </p:cNvPicPr>
          <p:nvPr/>
        </p:nvPicPr>
        <p:blipFill>
          <a:blip r:embed="rId3"/>
          <a:stretch>
            <a:fillRect/>
          </a:stretch>
        </p:blipFill>
        <p:spPr>
          <a:xfrm>
            <a:off x="262066" y="1544729"/>
            <a:ext cx="2909759" cy="3466036"/>
          </a:xfrm>
          <a:prstGeom prst="rect">
            <a:avLst/>
          </a:prstGeom>
        </p:spPr>
      </p:pic>
      <p:sp>
        <p:nvSpPr>
          <p:cNvPr id="6" name="Rectangle 5">
            <a:extLst>
              <a:ext uri="{FF2B5EF4-FFF2-40B4-BE49-F238E27FC236}">
                <a16:creationId xmlns:a16="http://schemas.microsoft.com/office/drawing/2014/main" id="{29F390FA-B206-4E52-AF7E-FAD6A8765393}"/>
              </a:ext>
            </a:extLst>
          </p:cNvPr>
          <p:cNvSpPr/>
          <p:nvPr/>
        </p:nvSpPr>
        <p:spPr>
          <a:xfrm>
            <a:off x="670159" y="2883939"/>
            <a:ext cx="1980172" cy="40426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Tree>
    <p:extLst>
      <p:ext uri="{BB962C8B-B14F-4D97-AF65-F5344CB8AC3E}">
        <p14:creationId xmlns:p14="http://schemas.microsoft.com/office/powerpoint/2010/main" val="25902129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CDD25-203D-4527-9803-1F615AE9BFDA}"/>
              </a:ext>
            </a:extLst>
          </p:cNvPr>
          <p:cNvSpPr>
            <a:spLocks noGrp="1"/>
          </p:cNvSpPr>
          <p:nvPr>
            <p:ph type="title"/>
          </p:nvPr>
        </p:nvSpPr>
        <p:spPr>
          <a:xfrm>
            <a:off x="482600" y="994410"/>
            <a:ext cx="2317078" cy="3154680"/>
          </a:xfrm>
        </p:spPr>
        <p:txBody>
          <a:bodyPr>
            <a:normAutofit/>
          </a:bodyPr>
          <a:lstStyle/>
          <a:p>
            <a:pPr algn="r"/>
            <a:r>
              <a:rPr lang="en-GB" sz="2400">
                <a:solidFill>
                  <a:schemeClr val="tx2"/>
                </a:solidFill>
              </a:rPr>
              <a:t>Welcome</a:t>
            </a:r>
          </a:p>
        </p:txBody>
      </p:sp>
      <p:sp>
        <p:nvSpPr>
          <p:cNvPr id="11" name="Rectangle 10">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6751" cy="3619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377651"/>
            <a:ext cx="0" cy="238819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258B7B-5D30-4ABA-BE2E-8A5D00734836}"/>
              </a:ext>
            </a:extLst>
          </p:cNvPr>
          <p:cNvSpPr>
            <a:spLocks noGrp="1"/>
          </p:cNvSpPr>
          <p:nvPr>
            <p:ph idx="1"/>
          </p:nvPr>
        </p:nvSpPr>
        <p:spPr>
          <a:xfrm>
            <a:off x="3286251" y="844550"/>
            <a:ext cx="4953998" cy="3454399"/>
          </a:xfrm>
        </p:spPr>
        <p:txBody>
          <a:bodyPr anchor="ctr">
            <a:normAutofit/>
          </a:bodyPr>
          <a:lstStyle/>
          <a:p>
            <a:r>
              <a:rPr lang="en-GB" sz="2400" dirty="0">
                <a:solidFill>
                  <a:schemeClr val="tx2"/>
                </a:solidFill>
              </a:rPr>
              <a:t>Module Staff</a:t>
            </a:r>
          </a:p>
          <a:p>
            <a:pPr marL="0" indent="0">
              <a:buNone/>
            </a:pPr>
            <a:endParaRPr lang="en-GB" sz="1400" b="1" dirty="0">
              <a:solidFill>
                <a:schemeClr val="tx2"/>
              </a:solidFill>
            </a:endParaRPr>
          </a:p>
          <a:p>
            <a:pPr marL="285750" indent="-285750">
              <a:buFont typeface="Arial" panose="020B0604020202020204" pitchFamily="34" charset="0"/>
              <a:buChar char="•"/>
            </a:pPr>
            <a:r>
              <a:rPr lang="en-GB" sz="1400" dirty="0">
                <a:solidFill>
                  <a:schemeClr val="tx2"/>
                </a:solidFill>
              </a:rPr>
              <a:t>John Moss   </a:t>
            </a:r>
            <a:r>
              <a:rPr lang="en-GB" sz="1400" dirty="0">
                <a:solidFill>
                  <a:schemeClr val="tx2"/>
                </a:solidFill>
                <a:hlinkClick r:id="rId2"/>
              </a:rPr>
              <a:t>JMoss3@glos.ac.uk</a:t>
            </a:r>
            <a:endParaRPr lang="en-GB" sz="1400" dirty="0">
              <a:solidFill>
                <a:schemeClr val="tx2"/>
              </a:solidFill>
            </a:endParaRPr>
          </a:p>
          <a:p>
            <a:pPr marL="285750" indent="-285750">
              <a:buFont typeface="Arial" panose="020B0604020202020204" pitchFamily="34" charset="0"/>
              <a:buChar char="•"/>
            </a:pPr>
            <a:r>
              <a:rPr lang="en-GB" sz="1400" dirty="0">
                <a:solidFill>
                  <a:schemeClr val="tx2"/>
                </a:solidFill>
              </a:rPr>
              <a:t>Dr Will Sayers </a:t>
            </a:r>
            <a:r>
              <a:rPr lang="en-GB" sz="1400" dirty="0">
                <a:solidFill>
                  <a:schemeClr val="tx2"/>
                </a:solidFill>
                <a:hlinkClick r:id="rId3"/>
              </a:rPr>
              <a:t>wsayers@glos.ac.uk</a:t>
            </a:r>
            <a:endParaRPr lang="en-GB" sz="1400" dirty="0">
              <a:solidFill>
                <a:schemeClr val="tx2"/>
              </a:solidFill>
            </a:endParaRPr>
          </a:p>
          <a:p>
            <a:endParaRPr lang="en-GB" sz="1400" dirty="0">
              <a:solidFill>
                <a:schemeClr val="tx2"/>
              </a:solidFill>
            </a:endParaRPr>
          </a:p>
        </p:txBody>
      </p:sp>
      <p:sp>
        <p:nvSpPr>
          <p:cNvPr id="15" name="Rectangle 14">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A7B1921-F0F9-41A4-9AB0-118465CB5777}"/>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1"/>
                </a:solidFill>
              </a:rPr>
              <a:pPr>
                <a:spcAft>
                  <a:spcPts val="600"/>
                </a:spcAft>
              </a:pPr>
              <a:t>2</a:t>
            </a:fld>
            <a:endParaRPr lang="en-GB">
              <a:solidFill>
                <a:schemeClr val="bg1"/>
              </a:solidFill>
            </a:endParaRPr>
          </a:p>
        </p:txBody>
      </p:sp>
    </p:spTree>
    <p:extLst>
      <p:ext uri="{BB962C8B-B14F-4D97-AF65-F5344CB8AC3E}">
        <p14:creationId xmlns:p14="http://schemas.microsoft.com/office/powerpoint/2010/main" val="32237139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DCE57-9BE4-4B11-A33E-89761BAB4447}"/>
              </a:ext>
            </a:extLst>
          </p:cNvPr>
          <p:cNvSpPr>
            <a:spLocks noGrp="1"/>
          </p:cNvSpPr>
          <p:nvPr>
            <p:ph type="title"/>
          </p:nvPr>
        </p:nvSpPr>
        <p:spPr>
          <a:xfrm>
            <a:off x="475707" y="213132"/>
            <a:ext cx="2861830" cy="1131570"/>
          </a:xfrm>
        </p:spPr>
        <p:txBody>
          <a:bodyPr>
            <a:normAutofit/>
          </a:bodyPr>
          <a:lstStyle/>
          <a:p>
            <a:r>
              <a:rPr lang="en-GB" dirty="0">
                <a:solidFill>
                  <a:schemeClr val="tx2"/>
                </a:solidFill>
              </a:rPr>
              <a:t>guideline </a:t>
            </a:r>
            <a:r>
              <a:rPr lang="en-GB" sz="1400" dirty="0">
                <a:solidFill>
                  <a:schemeClr val="tx2"/>
                </a:solidFill>
              </a:rPr>
              <a:t>(Moodle)</a:t>
            </a:r>
          </a:p>
        </p:txBody>
      </p:sp>
      <p:sp>
        <p:nvSpPr>
          <p:cNvPr id="14" name="Rectangle 13">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0B141B99-CEB5-46E3-843D-9A6D468A105C}"/>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tx2"/>
                </a:solidFill>
              </a:rPr>
              <a:pPr>
                <a:spcAft>
                  <a:spcPts val="600"/>
                </a:spcAft>
              </a:pPr>
              <a:t>20</a:t>
            </a:fld>
            <a:endParaRPr lang="en-GB">
              <a:solidFill>
                <a:schemeClr val="tx2"/>
              </a:solidFill>
            </a:endParaRPr>
          </a:p>
        </p:txBody>
      </p:sp>
      <p:pic>
        <p:nvPicPr>
          <p:cNvPr id="7" name="Picture 6">
            <a:extLst>
              <a:ext uri="{FF2B5EF4-FFF2-40B4-BE49-F238E27FC236}">
                <a16:creationId xmlns:a16="http://schemas.microsoft.com/office/drawing/2014/main" id="{E692995D-31E4-4CD5-ABCD-6B69D955E8E5}"/>
              </a:ext>
            </a:extLst>
          </p:cNvPr>
          <p:cNvPicPr>
            <a:picLocks noChangeAspect="1"/>
          </p:cNvPicPr>
          <p:nvPr/>
        </p:nvPicPr>
        <p:blipFill>
          <a:blip r:embed="rId2"/>
          <a:stretch>
            <a:fillRect/>
          </a:stretch>
        </p:blipFill>
        <p:spPr>
          <a:xfrm>
            <a:off x="4097608" y="238296"/>
            <a:ext cx="4463508" cy="4666908"/>
          </a:xfrm>
          <a:prstGeom prst="rect">
            <a:avLst/>
          </a:prstGeom>
        </p:spPr>
      </p:pic>
      <p:pic>
        <p:nvPicPr>
          <p:cNvPr id="11" name="Picture 10">
            <a:extLst>
              <a:ext uri="{FF2B5EF4-FFF2-40B4-BE49-F238E27FC236}">
                <a16:creationId xmlns:a16="http://schemas.microsoft.com/office/drawing/2014/main" id="{BA4499DF-8A6F-4172-9FBE-736088FB950B}"/>
              </a:ext>
            </a:extLst>
          </p:cNvPr>
          <p:cNvPicPr>
            <a:picLocks noChangeAspect="1"/>
          </p:cNvPicPr>
          <p:nvPr/>
        </p:nvPicPr>
        <p:blipFill>
          <a:blip r:embed="rId3"/>
          <a:stretch>
            <a:fillRect/>
          </a:stretch>
        </p:blipFill>
        <p:spPr>
          <a:xfrm>
            <a:off x="302482" y="1519948"/>
            <a:ext cx="2909759" cy="3466036"/>
          </a:xfrm>
          <a:prstGeom prst="rect">
            <a:avLst/>
          </a:prstGeom>
        </p:spPr>
      </p:pic>
      <p:sp>
        <p:nvSpPr>
          <p:cNvPr id="6" name="Rectangle 5">
            <a:extLst>
              <a:ext uri="{FF2B5EF4-FFF2-40B4-BE49-F238E27FC236}">
                <a16:creationId xmlns:a16="http://schemas.microsoft.com/office/drawing/2014/main" id="{29F390FA-B206-4E52-AF7E-FAD6A8765393}"/>
              </a:ext>
            </a:extLst>
          </p:cNvPr>
          <p:cNvSpPr/>
          <p:nvPr/>
        </p:nvSpPr>
        <p:spPr>
          <a:xfrm>
            <a:off x="724899" y="3250406"/>
            <a:ext cx="2004014" cy="3420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Tree>
    <p:extLst>
      <p:ext uri="{BB962C8B-B14F-4D97-AF65-F5344CB8AC3E}">
        <p14:creationId xmlns:p14="http://schemas.microsoft.com/office/powerpoint/2010/main" val="18903084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CE57-9BE4-4B11-A33E-89761BAB4447}"/>
              </a:ext>
            </a:extLst>
          </p:cNvPr>
          <p:cNvSpPr>
            <a:spLocks noGrp="1"/>
          </p:cNvSpPr>
          <p:nvPr>
            <p:ph type="title"/>
          </p:nvPr>
        </p:nvSpPr>
        <p:spPr/>
        <p:txBody>
          <a:bodyPr/>
          <a:lstStyle/>
          <a:p>
            <a:r>
              <a:rPr lang="en-GB" dirty="0"/>
              <a:t>Why do we need analyse / </a:t>
            </a:r>
            <a:r>
              <a:rPr lang="en-GB" sz="1600" dirty="0"/>
              <a:t>Think Critical</a:t>
            </a:r>
          </a:p>
        </p:txBody>
      </p:sp>
      <p:sp>
        <p:nvSpPr>
          <p:cNvPr id="4" name="Slide Number Placeholder 3">
            <a:extLst>
              <a:ext uri="{FF2B5EF4-FFF2-40B4-BE49-F238E27FC236}">
                <a16:creationId xmlns:a16="http://schemas.microsoft.com/office/drawing/2014/main" id="{0B141B99-CEB5-46E3-843D-9A6D468A105C}"/>
              </a:ext>
            </a:extLst>
          </p:cNvPr>
          <p:cNvSpPr>
            <a:spLocks noGrp="1"/>
          </p:cNvSpPr>
          <p:nvPr>
            <p:ph type="sldNum" sz="quarter" idx="12"/>
          </p:nvPr>
        </p:nvSpPr>
        <p:spPr/>
        <p:txBody>
          <a:bodyPr/>
          <a:lstStyle/>
          <a:p>
            <a:fld id="{93D4C1C2-5B6E-2F46-9ED0-2C366A772FD4}" type="slidenum">
              <a:rPr lang="en-GB" smtClean="0"/>
              <a:t>21</a:t>
            </a:fld>
            <a:endParaRPr lang="en-GB"/>
          </a:p>
        </p:txBody>
      </p:sp>
      <p:sp>
        <p:nvSpPr>
          <p:cNvPr id="5" name="Content Placeholder 2">
            <a:extLst>
              <a:ext uri="{FF2B5EF4-FFF2-40B4-BE49-F238E27FC236}">
                <a16:creationId xmlns:a16="http://schemas.microsoft.com/office/drawing/2014/main" id="{7C07BFB7-7E29-48DE-A937-8B749D36842C}"/>
              </a:ext>
            </a:extLst>
          </p:cNvPr>
          <p:cNvSpPr txBox="1">
            <a:spLocks/>
          </p:cNvSpPr>
          <p:nvPr/>
        </p:nvSpPr>
        <p:spPr>
          <a:xfrm>
            <a:off x="902189" y="1484082"/>
            <a:ext cx="7338060" cy="793837"/>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fontAlgn="base" hangingPunct="0"/>
            <a:r>
              <a:rPr lang="en-GB" dirty="0"/>
              <a:t>What's the difference between a review and a critique?</a:t>
            </a:r>
          </a:p>
          <a:p>
            <a:pPr fontAlgn="base" hangingPunct="0"/>
            <a:endParaRPr lang="en-GB" dirty="0"/>
          </a:p>
          <a:p>
            <a:pPr marL="0" indent="0" fontAlgn="base" hangingPunct="0">
              <a:buNone/>
            </a:pPr>
            <a:endParaRPr lang="en-GB" dirty="0"/>
          </a:p>
        </p:txBody>
      </p:sp>
      <p:sp>
        <p:nvSpPr>
          <p:cNvPr id="6" name="Content Placeholder 2">
            <a:extLst>
              <a:ext uri="{FF2B5EF4-FFF2-40B4-BE49-F238E27FC236}">
                <a16:creationId xmlns:a16="http://schemas.microsoft.com/office/drawing/2014/main" id="{DB8304D3-DE75-4656-9DFC-D3CA37391DED}"/>
              </a:ext>
            </a:extLst>
          </p:cNvPr>
          <p:cNvSpPr txBox="1">
            <a:spLocks/>
          </p:cNvSpPr>
          <p:nvPr/>
        </p:nvSpPr>
        <p:spPr>
          <a:xfrm>
            <a:off x="902189" y="3365369"/>
            <a:ext cx="7338060" cy="1638087"/>
          </a:xfrm>
          <a:prstGeom prst="rect">
            <a:avLst/>
          </a:prstGeom>
        </p:spPr>
        <p:txBody>
          <a:bodyPr vert="horz" lIns="91440" tIns="45720" rIns="91440" bIns="45720" rtlCol="0">
            <a:normAutofit fontScale="92500" lnSpcReduction="10000"/>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r>
              <a:rPr lang="en-GB" dirty="0"/>
              <a:t>When we critique</a:t>
            </a:r>
          </a:p>
          <a:p>
            <a:r>
              <a:rPr lang="en-GB" sz="1500" dirty="0"/>
              <a:t>Breaks down  the object of study, using theoretical concepts systematically to structure and support it. </a:t>
            </a:r>
          </a:p>
          <a:p>
            <a:pPr fontAlgn="base" hangingPunct="0"/>
            <a:r>
              <a:rPr lang="en-GB" sz="1500" dirty="0"/>
              <a:t>Based on argumentation and supported by evidence.</a:t>
            </a:r>
          </a:p>
          <a:p>
            <a:r>
              <a:rPr lang="en-GB" sz="1500" dirty="0"/>
              <a:t> Highlight and rationalize the aspects that make the game worth studying and contribute to understanding videogames better. </a:t>
            </a:r>
          </a:p>
          <a:p>
            <a:pPr fontAlgn="base" hangingPunct="0"/>
            <a:endParaRPr lang="en-GB" dirty="0"/>
          </a:p>
          <a:p>
            <a:pPr fontAlgn="base" hangingPunct="0"/>
            <a:endParaRPr lang="en-GB" dirty="0"/>
          </a:p>
        </p:txBody>
      </p:sp>
      <p:sp>
        <p:nvSpPr>
          <p:cNvPr id="7" name="Content Placeholder 2">
            <a:extLst>
              <a:ext uri="{FF2B5EF4-FFF2-40B4-BE49-F238E27FC236}">
                <a16:creationId xmlns:a16="http://schemas.microsoft.com/office/drawing/2014/main" id="{DB8304D3-DE75-4656-9DFC-D3CA37391DED}"/>
              </a:ext>
            </a:extLst>
          </p:cNvPr>
          <p:cNvSpPr txBox="1">
            <a:spLocks/>
          </p:cNvSpPr>
          <p:nvPr/>
        </p:nvSpPr>
        <p:spPr>
          <a:xfrm>
            <a:off x="902189" y="1910789"/>
            <a:ext cx="7338060" cy="1999673"/>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r>
              <a:rPr lang="en-GB" dirty="0"/>
              <a:t>When we Review</a:t>
            </a:r>
          </a:p>
          <a:p>
            <a:pPr fontAlgn="base" hangingPunct="0"/>
            <a:r>
              <a:rPr lang="en-GB" sz="1400" dirty="0"/>
              <a:t>This is an holistic approach, (does not analyse each and every segment separately)</a:t>
            </a:r>
          </a:p>
          <a:p>
            <a:pPr fontAlgn="base" hangingPunct="0"/>
            <a:r>
              <a:rPr lang="en-GB" sz="1400" dirty="0"/>
              <a:t>Overall either negative or positive feedback with no research</a:t>
            </a:r>
          </a:p>
          <a:p>
            <a:pPr fontAlgn="base" hangingPunct="0"/>
            <a:r>
              <a:rPr lang="en-GB" sz="1400" dirty="0"/>
              <a:t>Formal evaluation and is subjective </a:t>
            </a:r>
          </a:p>
          <a:p>
            <a:pPr fontAlgn="base" hangingPunct="0"/>
            <a:endParaRPr lang="en-GB" dirty="0"/>
          </a:p>
        </p:txBody>
      </p:sp>
      <p:sp>
        <p:nvSpPr>
          <p:cNvPr id="3" name="Multiply 2"/>
          <p:cNvSpPr/>
          <p:nvPr/>
        </p:nvSpPr>
        <p:spPr>
          <a:xfrm>
            <a:off x="775864" y="2223462"/>
            <a:ext cx="374206" cy="374206"/>
          </a:xfrm>
          <a:prstGeom prst="mathMultiply">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y 7"/>
          <p:cNvSpPr/>
          <p:nvPr/>
        </p:nvSpPr>
        <p:spPr>
          <a:xfrm>
            <a:off x="775864" y="2532881"/>
            <a:ext cx="374206" cy="374206"/>
          </a:xfrm>
          <a:prstGeom prst="mathMultiply">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y 8"/>
          <p:cNvSpPr/>
          <p:nvPr/>
        </p:nvSpPr>
        <p:spPr>
          <a:xfrm>
            <a:off x="775864" y="2868847"/>
            <a:ext cx="374206" cy="374206"/>
          </a:xfrm>
          <a:prstGeom prst="mathMultiply">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y 10"/>
          <p:cNvSpPr/>
          <p:nvPr/>
        </p:nvSpPr>
        <p:spPr>
          <a:xfrm>
            <a:off x="775864" y="3698438"/>
            <a:ext cx="349680" cy="268071"/>
          </a:xfrm>
          <a:custGeom>
            <a:avLst/>
            <a:gdLst>
              <a:gd name="connsiteX0" fmla="*/ 58758 w 374206"/>
              <a:gd name="connsiteY0" fmla="*/ 120992 h 374206"/>
              <a:gd name="connsiteX1" fmla="*/ 120992 w 374206"/>
              <a:gd name="connsiteY1" fmla="*/ 58758 h 374206"/>
              <a:gd name="connsiteX2" fmla="*/ 187103 w 374206"/>
              <a:gd name="connsiteY2" fmla="*/ 124868 h 374206"/>
              <a:gd name="connsiteX3" fmla="*/ 253214 w 374206"/>
              <a:gd name="connsiteY3" fmla="*/ 58758 h 374206"/>
              <a:gd name="connsiteX4" fmla="*/ 315448 w 374206"/>
              <a:gd name="connsiteY4" fmla="*/ 120992 h 374206"/>
              <a:gd name="connsiteX5" fmla="*/ 249338 w 374206"/>
              <a:gd name="connsiteY5" fmla="*/ 187103 h 374206"/>
              <a:gd name="connsiteX6" fmla="*/ 315448 w 374206"/>
              <a:gd name="connsiteY6" fmla="*/ 253214 h 374206"/>
              <a:gd name="connsiteX7" fmla="*/ 253214 w 374206"/>
              <a:gd name="connsiteY7" fmla="*/ 315448 h 374206"/>
              <a:gd name="connsiteX8" fmla="*/ 187103 w 374206"/>
              <a:gd name="connsiteY8" fmla="*/ 249338 h 374206"/>
              <a:gd name="connsiteX9" fmla="*/ 120992 w 374206"/>
              <a:gd name="connsiteY9" fmla="*/ 315448 h 374206"/>
              <a:gd name="connsiteX10" fmla="*/ 58758 w 374206"/>
              <a:gd name="connsiteY10" fmla="*/ 253214 h 374206"/>
              <a:gd name="connsiteX11" fmla="*/ 124868 w 374206"/>
              <a:gd name="connsiteY11" fmla="*/ 187103 h 374206"/>
              <a:gd name="connsiteX12" fmla="*/ 58758 w 374206"/>
              <a:gd name="connsiteY12" fmla="*/ 120992 h 374206"/>
              <a:gd name="connsiteX0" fmla="*/ 0 w 256690"/>
              <a:gd name="connsiteY0" fmla="*/ 62234 h 256690"/>
              <a:gd name="connsiteX1" fmla="*/ 62234 w 256690"/>
              <a:gd name="connsiteY1" fmla="*/ 0 h 256690"/>
              <a:gd name="connsiteX2" fmla="*/ 128345 w 256690"/>
              <a:gd name="connsiteY2" fmla="*/ 66110 h 256690"/>
              <a:gd name="connsiteX3" fmla="*/ 194456 w 256690"/>
              <a:gd name="connsiteY3" fmla="*/ 0 h 256690"/>
              <a:gd name="connsiteX4" fmla="*/ 256690 w 256690"/>
              <a:gd name="connsiteY4" fmla="*/ 62234 h 256690"/>
              <a:gd name="connsiteX5" fmla="*/ 190580 w 256690"/>
              <a:gd name="connsiteY5" fmla="*/ 128345 h 256690"/>
              <a:gd name="connsiteX6" fmla="*/ 256690 w 256690"/>
              <a:gd name="connsiteY6" fmla="*/ 194456 h 256690"/>
              <a:gd name="connsiteX7" fmla="*/ 194456 w 256690"/>
              <a:gd name="connsiteY7" fmla="*/ 256690 h 256690"/>
              <a:gd name="connsiteX8" fmla="*/ 128345 w 256690"/>
              <a:gd name="connsiteY8" fmla="*/ 190580 h 256690"/>
              <a:gd name="connsiteX9" fmla="*/ 0 w 256690"/>
              <a:gd name="connsiteY9" fmla="*/ 194456 h 256690"/>
              <a:gd name="connsiteX10" fmla="*/ 66110 w 256690"/>
              <a:gd name="connsiteY10" fmla="*/ 128345 h 256690"/>
              <a:gd name="connsiteX11" fmla="*/ 0 w 256690"/>
              <a:gd name="connsiteY11" fmla="*/ 62234 h 256690"/>
              <a:gd name="connsiteX0" fmla="*/ 0 w 256690"/>
              <a:gd name="connsiteY0" fmla="*/ 62234 h 256690"/>
              <a:gd name="connsiteX1" fmla="*/ 62234 w 256690"/>
              <a:gd name="connsiteY1" fmla="*/ 0 h 256690"/>
              <a:gd name="connsiteX2" fmla="*/ 128345 w 256690"/>
              <a:gd name="connsiteY2" fmla="*/ 66110 h 256690"/>
              <a:gd name="connsiteX3" fmla="*/ 194456 w 256690"/>
              <a:gd name="connsiteY3" fmla="*/ 0 h 256690"/>
              <a:gd name="connsiteX4" fmla="*/ 256690 w 256690"/>
              <a:gd name="connsiteY4" fmla="*/ 62234 h 256690"/>
              <a:gd name="connsiteX5" fmla="*/ 190580 w 256690"/>
              <a:gd name="connsiteY5" fmla="*/ 128345 h 256690"/>
              <a:gd name="connsiteX6" fmla="*/ 256690 w 256690"/>
              <a:gd name="connsiteY6" fmla="*/ 194456 h 256690"/>
              <a:gd name="connsiteX7" fmla="*/ 194456 w 256690"/>
              <a:gd name="connsiteY7" fmla="*/ 256690 h 256690"/>
              <a:gd name="connsiteX8" fmla="*/ 128345 w 256690"/>
              <a:gd name="connsiteY8" fmla="*/ 190580 h 256690"/>
              <a:gd name="connsiteX9" fmla="*/ 66110 w 256690"/>
              <a:gd name="connsiteY9" fmla="*/ 128345 h 256690"/>
              <a:gd name="connsiteX10" fmla="*/ 0 w 256690"/>
              <a:gd name="connsiteY10" fmla="*/ 62234 h 256690"/>
              <a:gd name="connsiteX0" fmla="*/ 0 w 256690"/>
              <a:gd name="connsiteY0" fmla="*/ 62234 h 194456"/>
              <a:gd name="connsiteX1" fmla="*/ 62234 w 256690"/>
              <a:gd name="connsiteY1" fmla="*/ 0 h 194456"/>
              <a:gd name="connsiteX2" fmla="*/ 128345 w 256690"/>
              <a:gd name="connsiteY2" fmla="*/ 66110 h 194456"/>
              <a:gd name="connsiteX3" fmla="*/ 194456 w 256690"/>
              <a:gd name="connsiteY3" fmla="*/ 0 h 194456"/>
              <a:gd name="connsiteX4" fmla="*/ 256690 w 256690"/>
              <a:gd name="connsiteY4" fmla="*/ 62234 h 194456"/>
              <a:gd name="connsiteX5" fmla="*/ 190580 w 256690"/>
              <a:gd name="connsiteY5" fmla="*/ 128345 h 194456"/>
              <a:gd name="connsiteX6" fmla="*/ 256690 w 256690"/>
              <a:gd name="connsiteY6" fmla="*/ 194456 h 194456"/>
              <a:gd name="connsiteX7" fmla="*/ 128345 w 256690"/>
              <a:gd name="connsiteY7" fmla="*/ 190580 h 194456"/>
              <a:gd name="connsiteX8" fmla="*/ 66110 w 256690"/>
              <a:gd name="connsiteY8" fmla="*/ 128345 h 194456"/>
              <a:gd name="connsiteX9" fmla="*/ 0 w 256690"/>
              <a:gd name="connsiteY9" fmla="*/ 62234 h 194456"/>
              <a:gd name="connsiteX0" fmla="*/ 0 w 256690"/>
              <a:gd name="connsiteY0" fmla="*/ 62234 h 190580"/>
              <a:gd name="connsiteX1" fmla="*/ 62234 w 256690"/>
              <a:gd name="connsiteY1" fmla="*/ 0 h 190580"/>
              <a:gd name="connsiteX2" fmla="*/ 128345 w 256690"/>
              <a:gd name="connsiteY2" fmla="*/ 66110 h 190580"/>
              <a:gd name="connsiteX3" fmla="*/ 194456 w 256690"/>
              <a:gd name="connsiteY3" fmla="*/ 0 h 190580"/>
              <a:gd name="connsiteX4" fmla="*/ 256690 w 256690"/>
              <a:gd name="connsiteY4" fmla="*/ 62234 h 190580"/>
              <a:gd name="connsiteX5" fmla="*/ 190580 w 256690"/>
              <a:gd name="connsiteY5" fmla="*/ 128345 h 190580"/>
              <a:gd name="connsiteX6" fmla="*/ 128345 w 256690"/>
              <a:gd name="connsiteY6" fmla="*/ 190580 h 190580"/>
              <a:gd name="connsiteX7" fmla="*/ 66110 w 256690"/>
              <a:gd name="connsiteY7" fmla="*/ 128345 h 190580"/>
              <a:gd name="connsiteX8" fmla="*/ 0 w 256690"/>
              <a:gd name="connsiteY8" fmla="*/ 62234 h 190580"/>
              <a:gd name="connsiteX0" fmla="*/ 0 w 266782"/>
              <a:gd name="connsiteY0" fmla="*/ 139725 h 268071"/>
              <a:gd name="connsiteX1" fmla="*/ 62234 w 266782"/>
              <a:gd name="connsiteY1" fmla="*/ 77491 h 268071"/>
              <a:gd name="connsiteX2" fmla="*/ 128345 w 266782"/>
              <a:gd name="connsiteY2" fmla="*/ 143601 h 268071"/>
              <a:gd name="connsiteX3" fmla="*/ 266782 w 266782"/>
              <a:gd name="connsiteY3" fmla="*/ 0 h 268071"/>
              <a:gd name="connsiteX4" fmla="*/ 256690 w 266782"/>
              <a:gd name="connsiteY4" fmla="*/ 139725 h 268071"/>
              <a:gd name="connsiteX5" fmla="*/ 190580 w 266782"/>
              <a:gd name="connsiteY5" fmla="*/ 205836 h 268071"/>
              <a:gd name="connsiteX6" fmla="*/ 128345 w 266782"/>
              <a:gd name="connsiteY6" fmla="*/ 268071 h 268071"/>
              <a:gd name="connsiteX7" fmla="*/ 66110 w 266782"/>
              <a:gd name="connsiteY7" fmla="*/ 205836 h 268071"/>
              <a:gd name="connsiteX8" fmla="*/ 0 w 266782"/>
              <a:gd name="connsiteY8" fmla="*/ 139725 h 268071"/>
              <a:gd name="connsiteX0" fmla="*/ 0 w 349680"/>
              <a:gd name="connsiteY0" fmla="*/ 139725 h 268071"/>
              <a:gd name="connsiteX1" fmla="*/ 62234 w 349680"/>
              <a:gd name="connsiteY1" fmla="*/ 77491 h 268071"/>
              <a:gd name="connsiteX2" fmla="*/ 128345 w 349680"/>
              <a:gd name="connsiteY2" fmla="*/ 143601 h 268071"/>
              <a:gd name="connsiteX3" fmla="*/ 266782 w 349680"/>
              <a:gd name="connsiteY3" fmla="*/ 0 h 268071"/>
              <a:gd name="connsiteX4" fmla="*/ 349680 w 349680"/>
              <a:gd name="connsiteY4" fmla="*/ 77732 h 268071"/>
              <a:gd name="connsiteX5" fmla="*/ 190580 w 349680"/>
              <a:gd name="connsiteY5" fmla="*/ 205836 h 268071"/>
              <a:gd name="connsiteX6" fmla="*/ 128345 w 349680"/>
              <a:gd name="connsiteY6" fmla="*/ 268071 h 268071"/>
              <a:gd name="connsiteX7" fmla="*/ 66110 w 349680"/>
              <a:gd name="connsiteY7" fmla="*/ 205836 h 268071"/>
              <a:gd name="connsiteX8" fmla="*/ 0 w 349680"/>
              <a:gd name="connsiteY8" fmla="*/ 139725 h 26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680" h="268071">
                <a:moveTo>
                  <a:pt x="0" y="139725"/>
                </a:moveTo>
                <a:lnTo>
                  <a:pt x="62234" y="77491"/>
                </a:lnTo>
                <a:lnTo>
                  <a:pt x="128345" y="143601"/>
                </a:lnTo>
                <a:lnTo>
                  <a:pt x="266782" y="0"/>
                </a:lnTo>
                <a:lnTo>
                  <a:pt x="349680" y="77732"/>
                </a:lnTo>
                <a:lnTo>
                  <a:pt x="190580" y="205836"/>
                </a:lnTo>
                <a:lnTo>
                  <a:pt x="128345" y="268071"/>
                </a:lnTo>
                <a:lnTo>
                  <a:pt x="66110" y="205836"/>
                </a:lnTo>
                <a:lnTo>
                  <a:pt x="0" y="139725"/>
                </a:lnTo>
                <a:close/>
              </a:path>
            </a:pathLst>
          </a:cu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50"/>
              </a:solidFill>
            </a:endParaRPr>
          </a:p>
        </p:txBody>
      </p:sp>
      <p:sp>
        <p:nvSpPr>
          <p:cNvPr id="12" name="Multiply 10"/>
          <p:cNvSpPr/>
          <p:nvPr/>
        </p:nvSpPr>
        <p:spPr>
          <a:xfrm>
            <a:off x="775864" y="4135641"/>
            <a:ext cx="349680" cy="268071"/>
          </a:xfrm>
          <a:custGeom>
            <a:avLst/>
            <a:gdLst>
              <a:gd name="connsiteX0" fmla="*/ 58758 w 374206"/>
              <a:gd name="connsiteY0" fmla="*/ 120992 h 374206"/>
              <a:gd name="connsiteX1" fmla="*/ 120992 w 374206"/>
              <a:gd name="connsiteY1" fmla="*/ 58758 h 374206"/>
              <a:gd name="connsiteX2" fmla="*/ 187103 w 374206"/>
              <a:gd name="connsiteY2" fmla="*/ 124868 h 374206"/>
              <a:gd name="connsiteX3" fmla="*/ 253214 w 374206"/>
              <a:gd name="connsiteY3" fmla="*/ 58758 h 374206"/>
              <a:gd name="connsiteX4" fmla="*/ 315448 w 374206"/>
              <a:gd name="connsiteY4" fmla="*/ 120992 h 374206"/>
              <a:gd name="connsiteX5" fmla="*/ 249338 w 374206"/>
              <a:gd name="connsiteY5" fmla="*/ 187103 h 374206"/>
              <a:gd name="connsiteX6" fmla="*/ 315448 w 374206"/>
              <a:gd name="connsiteY6" fmla="*/ 253214 h 374206"/>
              <a:gd name="connsiteX7" fmla="*/ 253214 w 374206"/>
              <a:gd name="connsiteY7" fmla="*/ 315448 h 374206"/>
              <a:gd name="connsiteX8" fmla="*/ 187103 w 374206"/>
              <a:gd name="connsiteY8" fmla="*/ 249338 h 374206"/>
              <a:gd name="connsiteX9" fmla="*/ 120992 w 374206"/>
              <a:gd name="connsiteY9" fmla="*/ 315448 h 374206"/>
              <a:gd name="connsiteX10" fmla="*/ 58758 w 374206"/>
              <a:gd name="connsiteY10" fmla="*/ 253214 h 374206"/>
              <a:gd name="connsiteX11" fmla="*/ 124868 w 374206"/>
              <a:gd name="connsiteY11" fmla="*/ 187103 h 374206"/>
              <a:gd name="connsiteX12" fmla="*/ 58758 w 374206"/>
              <a:gd name="connsiteY12" fmla="*/ 120992 h 374206"/>
              <a:gd name="connsiteX0" fmla="*/ 0 w 256690"/>
              <a:gd name="connsiteY0" fmla="*/ 62234 h 256690"/>
              <a:gd name="connsiteX1" fmla="*/ 62234 w 256690"/>
              <a:gd name="connsiteY1" fmla="*/ 0 h 256690"/>
              <a:gd name="connsiteX2" fmla="*/ 128345 w 256690"/>
              <a:gd name="connsiteY2" fmla="*/ 66110 h 256690"/>
              <a:gd name="connsiteX3" fmla="*/ 194456 w 256690"/>
              <a:gd name="connsiteY3" fmla="*/ 0 h 256690"/>
              <a:gd name="connsiteX4" fmla="*/ 256690 w 256690"/>
              <a:gd name="connsiteY4" fmla="*/ 62234 h 256690"/>
              <a:gd name="connsiteX5" fmla="*/ 190580 w 256690"/>
              <a:gd name="connsiteY5" fmla="*/ 128345 h 256690"/>
              <a:gd name="connsiteX6" fmla="*/ 256690 w 256690"/>
              <a:gd name="connsiteY6" fmla="*/ 194456 h 256690"/>
              <a:gd name="connsiteX7" fmla="*/ 194456 w 256690"/>
              <a:gd name="connsiteY7" fmla="*/ 256690 h 256690"/>
              <a:gd name="connsiteX8" fmla="*/ 128345 w 256690"/>
              <a:gd name="connsiteY8" fmla="*/ 190580 h 256690"/>
              <a:gd name="connsiteX9" fmla="*/ 0 w 256690"/>
              <a:gd name="connsiteY9" fmla="*/ 194456 h 256690"/>
              <a:gd name="connsiteX10" fmla="*/ 66110 w 256690"/>
              <a:gd name="connsiteY10" fmla="*/ 128345 h 256690"/>
              <a:gd name="connsiteX11" fmla="*/ 0 w 256690"/>
              <a:gd name="connsiteY11" fmla="*/ 62234 h 256690"/>
              <a:gd name="connsiteX0" fmla="*/ 0 w 256690"/>
              <a:gd name="connsiteY0" fmla="*/ 62234 h 256690"/>
              <a:gd name="connsiteX1" fmla="*/ 62234 w 256690"/>
              <a:gd name="connsiteY1" fmla="*/ 0 h 256690"/>
              <a:gd name="connsiteX2" fmla="*/ 128345 w 256690"/>
              <a:gd name="connsiteY2" fmla="*/ 66110 h 256690"/>
              <a:gd name="connsiteX3" fmla="*/ 194456 w 256690"/>
              <a:gd name="connsiteY3" fmla="*/ 0 h 256690"/>
              <a:gd name="connsiteX4" fmla="*/ 256690 w 256690"/>
              <a:gd name="connsiteY4" fmla="*/ 62234 h 256690"/>
              <a:gd name="connsiteX5" fmla="*/ 190580 w 256690"/>
              <a:gd name="connsiteY5" fmla="*/ 128345 h 256690"/>
              <a:gd name="connsiteX6" fmla="*/ 256690 w 256690"/>
              <a:gd name="connsiteY6" fmla="*/ 194456 h 256690"/>
              <a:gd name="connsiteX7" fmla="*/ 194456 w 256690"/>
              <a:gd name="connsiteY7" fmla="*/ 256690 h 256690"/>
              <a:gd name="connsiteX8" fmla="*/ 128345 w 256690"/>
              <a:gd name="connsiteY8" fmla="*/ 190580 h 256690"/>
              <a:gd name="connsiteX9" fmla="*/ 66110 w 256690"/>
              <a:gd name="connsiteY9" fmla="*/ 128345 h 256690"/>
              <a:gd name="connsiteX10" fmla="*/ 0 w 256690"/>
              <a:gd name="connsiteY10" fmla="*/ 62234 h 256690"/>
              <a:gd name="connsiteX0" fmla="*/ 0 w 256690"/>
              <a:gd name="connsiteY0" fmla="*/ 62234 h 194456"/>
              <a:gd name="connsiteX1" fmla="*/ 62234 w 256690"/>
              <a:gd name="connsiteY1" fmla="*/ 0 h 194456"/>
              <a:gd name="connsiteX2" fmla="*/ 128345 w 256690"/>
              <a:gd name="connsiteY2" fmla="*/ 66110 h 194456"/>
              <a:gd name="connsiteX3" fmla="*/ 194456 w 256690"/>
              <a:gd name="connsiteY3" fmla="*/ 0 h 194456"/>
              <a:gd name="connsiteX4" fmla="*/ 256690 w 256690"/>
              <a:gd name="connsiteY4" fmla="*/ 62234 h 194456"/>
              <a:gd name="connsiteX5" fmla="*/ 190580 w 256690"/>
              <a:gd name="connsiteY5" fmla="*/ 128345 h 194456"/>
              <a:gd name="connsiteX6" fmla="*/ 256690 w 256690"/>
              <a:gd name="connsiteY6" fmla="*/ 194456 h 194456"/>
              <a:gd name="connsiteX7" fmla="*/ 128345 w 256690"/>
              <a:gd name="connsiteY7" fmla="*/ 190580 h 194456"/>
              <a:gd name="connsiteX8" fmla="*/ 66110 w 256690"/>
              <a:gd name="connsiteY8" fmla="*/ 128345 h 194456"/>
              <a:gd name="connsiteX9" fmla="*/ 0 w 256690"/>
              <a:gd name="connsiteY9" fmla="*/ 62234 h 194456"/>
              <a:gd name="connsiteX0" fmla="*/ 0 w 256690"/>
              <a:gd name="connsiteY0" fmla="*/ 62234 h 190580"/>
              <a:gd name="connsiteX1" fmla="*/ 62234 w 256690"/>
              <a:gd name="connsiteY1" fmla="*/ 0 h 190580"/>
              <a:gd name="connsiteX2" fmla="*/ 128345 w 256690"/>
              <a:gd name="connsiteY2" fmla="*/ 66110 h 190580"/>
              <a:gd name="connsiteX3" fmla="*/ 194456 w 256690"/>
              <a:gd name="connsiteY3" fmla="*/ 0 h 190580"/>
              <a:gd name="connsiteX4" fmla="*/ 256690 w 256690"/>
              <a:gd name="connsiteY4" fmla="*/ 62234 h 190580"/>
              <a:gd name="connsiteX5" fmla="*/ 190580 w 256690"/>
              <a:gd name="connsiteY5" fmla="*/ 128345 h 190580"/>
              <a:gd name="connsiteX6" fmla="*/ 128345 w 256690"/>
              <a:gd name="connsiteY6" fmla="*/ 190580 h 190580"/>
              <a:gd name="connsiteX7" fmla="*/ 66110 w 256690"/>
              <a:gd name="connsiteY7" fmla="*/ 128345 h 190580"/>
              <a:gd name="connsiteX8" fmla="*/ 0 w 256690"/>
              <a:gd name="connsiteY8" fmla="*/ 62234 h 190580"/>
              <a:gd name="connsiteX0" fmla="*/ 0 w 266782"/>
              <a:gd name="connsiteY0" fmla="*/ 139725 h 268071"/>
              <a:gd name="connsiteX1" fmla="*/ 62234 w 266782"/>
              <a:gd name="connsiteY1" fmla="*/ 77491 h 268071"/>
              <a:gd name="connsiteX2" fmla="*/ 128345 w 266782"/>
              <a:gd name="connsiteY2" fmla="*/ 143601 h 268071"/>
              <a:gd name="connsiteX3" fmla="*/ 266782 w 266782"/>
              <a:gd name="connsiteY3" fmla="*/ 0 h 268071"/>
              <a:gd name="connsiteX4" fmla="*/ 256690 w 266782"/>
              <a:gd name="connsiteY4" fmla="*/ 139725 h 268071"/>
              <a:gd name="connsiteX5" fmla="*/ 190580 w 266782"/>
              <a:gd name="connsiteY5" fmla="*/ 205836 h 268071"/>
              <a:gd name="connsiteX6" fmla="*/ 128345 w 266782"/>
              <a:gd name="connsiteY6" fmla="*/ 268071 h 268071"/>
              <a:gd name="connsiteX7" fmla="*/ 66110 w 266782"/>
              <a:gd name="connsiteY7" fmla="*/ 205836 h 268071"/>
              <a:gd name="connsiteX8" fmla="*/ 0 w 266782"/>
              <a:gd name="connsiteY8" fmla="*/ 139725 h 268071"/>
              <a:gd name="connsiteX0" fmla="*/ 0 w 349680"/>
              <a:gd name="connsiteY0" fmla="*/ 139725 h 268071"/>
              <a:gd name="connsiteX1" fmla="*/ 62234 w 349680"/>
              <a:gd name="connsiteY1" fmla="*/ 77491 h 268071"/>
              <a:gd name="connsiteX2" fmla="*/ 128345 w 349680"/>
              <a:gd name="connsiteY2" fmla="*/ 143601 h 268071"/>
              <a:gd name="connsiteX3" fmla="*/ 266782 w 349680"/>
              <a:gd name="connsiteY3" fmla="*/ 0 h 268071"/>
              <a:gd name="connsiteX4" fmla="*/ 349680 w 349680"/>
              <a:gd name="connsiteY4" fmla="*/ 77732 h 268071"/>
              <a:gd name="connsiteX5" fmla="*/ 190580 w 349680"/>
              <a:gd name="connsiteY5" fmla="*/ 205836 h 268071"/>
              <a:gd name="connsiteX6" fmla="*/ 128345 w 349680"/>
              <a:gd name="connsiteY6" fmla="*/ 268071 h 268071"/>
              <a:gd name="connsiteX7" fmla="*/ 66110 w 349680"/>
              <a:gd name="connsiteY7" fmla="*/ 205836 h 268071"/>
              <a:gd name="connsiteX8" fmla="*/ 0 w 349680"/>
              <a:gd name="connsiteY8" fmla="*/ 139725 h 26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680" h="268071">
                <a:moveTo>
                  <a:pt x="0" y="139725"/>
                </a:moveTo>
                <a:lnTo>
                  <a:pt x="62234" y="77491"/>
                </a:lnTo>
                <a:lnTo>
                  <a:pt x="128345" y="143601"/>
                </a:lnTo>
                <a:lnTo>
                  <a:pt x="266782" y="0"/>
                </a:lnTo>
                <a:lnTo>
                  <a:pt x="349680" y="77732"/>
                </a:lnTo>
                <a:lnTo>
                  <a:pt x="190580" y="205836"/>
                </a:lnTo>
                <a:lnTo>
                  <a:pt x="128345" y="268071"/>
                </a:lnTo>
                <a:lnTo>
                  <a:pt x="66110" y="205836"/>
                </a:lnTo>
                <a:lnTo>
                  <a:pt x="0" y="139725"/>
                </a:lnTo>
                <a:close/>
              </a:path>
            </a:pathLst>
          </a:cu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50"/>
              </a:solidFill>
            </a:endParaRPr>
          </a:p>
        </p:txBody>
      </p:sp>
      <p:sp>
        <p:nvSpPr>
          <p:cNvPr id="13" name="Multiply 10"/>
          <p:cNvSpPr/>
          <p:nvPr/>
        </p:nvSpPr>
        <p:spPr>
          <a:xfrm>
            <a:off x="775864" y="4515806"/>
            <a:ext cx="349680" cy="268071"/>
          </a:xfrm>
          <a:custGeom>
            <a:avLst/>
            <a:gdLst>
              <a:gd name="connsiteX0" fmla="*/ 58758 w 374206"/>
              <a:gd name="connsiteY0" fmla="*/ 120992 h 374206"/>
              <a:gd name="connsiteX1" fmla="*/ 120992 w 374206"/>
              <a:gd name="connsiteY1" fmla="*/ 58758 h 374206"/>
              <a:gd name="connsiteX2" fmla="*/ 187103 w 374206"/>
              <a:gd name="connsiteY2" fmla="*/ 124868 h 374206"/>
              <a:gd name="connsiteX3" fmla="*/ 253214 w 374206"/>
              <a:gd name="connsiteY3" fmla="*/ 58758 h 374206"/>
              <a:gd name="connsiteX4" fmla="*/ 315448 w 374206"/>
              <a:gd name="connsiteY4" fmla="*/ 120992 h 374206"/>
              <a:gd name="connsiteX5" fmla="*/ 249338 w 374206"/>
              <a:gd name="connsiteY5" fmla="*/ 187103 h 374206"/>
              <a:gd name="connsiteX6" fmla="*/ 315448 w 374206"/>
              <a:gd name="connsiteY6" fmla="*/ 253214 h 374206"/>
              <a:gd name="connsiteX7" fmla="*/ 253214 w 374206"/>
              <a:gd name="connsiteY7" fmla="*/ 315448 h 374206"/>
              <a:gd name="connsiteX8" fmla="*/ 187103 w 374206"/>
              <a:gd name="connsiteY8" fmla="*/ 249338 h 374206"/>
              <a:gd name="connsiteX9" fmla="*/ 120992 w 374206"/>
              <a:gd name="connsiteY9" fmla="*/ 315448 h 374206"/>
              <a:gd name="connsiteX10" fmla="*/ 58758 w 374206"/>
              <a:gd name="connsiteY10" fmla="*/ 253214 h 374206"/>
              <a:gd name="connsiteX11" fmla="*/ 124868 w 374206"/>
              <a:gd name="connsiteY11" fmla="*/ 187103 h 374206"/>
              <a:gd name="connsiteX12" fmla="*/ 58758 w 374206"/>
              <a:gd name="connsiteY12" fmla="*/ 120992 h 374206"/>
              <a:gd name="connsiteX0" fmla="*/ 0 w 256690"/>
              <a:gd name="connsiteY0" fmla="*/ 62234 h 256690"/>
              <a:gd name="connsiteX1" fmla="*/ 62234 w 256690"/>
              <a:gd name="connsiteY1" fmla="*/ 0 h 256690"/>
              <a:gd name="connsiteX2" fmla="*/ 128345 w 256690"/>
              <a:gd name="connsiteY2" fmla="*/ 66110 h 256690"/>
              <a:gd name="connsiteX3" fmla="*/ 194456 w 256690"/>
              <a:gd name="connsiteY3" fmla="*/ 0 h 256690"/>
              <a:gd name="connsiteX4" fmla="*/ 256690 w 256690"/>
              <a:gd name="connsiteY4" fmla="*/ 62234 h 256690"/>
              <a:gd name="connsiteX5" fmla="*/ 190580 w 256690"/>
              <a:gd name="connsiteY5" fmla="*/ 128345 h 256690"/>
              <a:gd name="connsiteX6" fmla="*/ 256690 w 256690"/>
              <a:gd name="connsiteY6" fmla="*/ 194456 h 256690"/>
              <a:gd name="connsiteX7" fmla="*/ 194456 w 256690"/>
              <a:gd name="connsiteY7" fmla="*/ 256690 h 256690"/>
              <a:gd name="connsiteX8" fmla="*/ 128345 w 256690"/>
              <a:gd name="connsiteY8" fmla="*/ 190580 h 256690"/>
              <a:gd name="connsiteX9" fmla="*/ 0 w 256690"/>
              <a:gd name="connsiteY9" fmla="*/ 194456 h 256690"/>
              <a:gd name="connsiteX10" fmla="*/ 66110 w 256690"/>
              <a:gd name="connsiteY10" fmla="*/ 128345 h 256690"/>
              <a:gd name="connsiteX11" fmla="*/ 0 w 256690"/>
              <a:gd name="connsiteY11" fmla="*/ 62234 h 256690"/>
              <a:gd name="connsiteX0" fmla="*/ 0 w 256690"/>
              <a:gd name="connsiteY0" fmla="*/ 62234 h 256690"/>
              <a:gd name="connsiteX1" fmla="*/ 62234 w 256690"/>
              <a:gd name="connsiteY1" fmla="*/ 0 h 256690"/>
              <a:gd name="connsiteX2" fmla="*/ 128345 w 256690"/>
              <a:gd name="connsiteY2" fmla="*/ 66110 h 256690"/>
              <a:gd name="connsiteX3" fmla="*/ 194456 w 256690"/>
              <a:gd name="connsiteY3" fmla="*/ 0 h 256690"/>
              <a:gd name="connsiteX4" fmla="*/ 256690 w 256690"/>
              <a:gd name="connsiteY4" fmla="*/ 62234 h 256690"/>
              <a:gd name="connsiteX5" fmla="*/ 190580 w 256690"/>
              <a:gd name="connsiteY5" fmla="*/ 128345 h 256690"/>
              <a:gd name="connsiteX6" fmla="*/ 256690 w 256690"/>
              <a:gd name="connsiteY6" fmla="*/ 194456 h 256690"/>
              <a:gd name="connsiteX7" fmla="*/ 194456 w 256690"/>
              <a:gd name="connsiteY7" fmla="*/ 256690 h 256690"/>
              <a:gd name="connsiteX8" fmla="*/ 128345 w 256690"/>
              <a:gd name="connsiteY8" fmla="*/ 190580 h 256690"/>
              <a:gd name="connsiteX9" fmla="*/ 66110 w 256690"/>
              <a:gd name="connsiteY9" fmla="*/ 128345 h 256690"/>
              <a:gd name="connsiteX10" fmla="*/ 0 w 256690"/>
              <a:gd name="connsiteY10" fmla="*/ 62234 h 256690"/>
              <a:gd name="connsiteX0" fmla="*/ 0 w 256690"/>
              <a:gd name="connsiteY0" fmla="*/ 62234 h 194456"/>
              <a:gd name="connsiteX1" fmla="*/ 62234 w 256690"/>
              <a:gd name="connsiteY1" fmla="*/ 0 h 194456"/>
              <a:gd name="connsiteX2" fmla="*/ 128345 w 256690"/>
              <a:gd name="connsiteY2" fmla="*/ 66110 h 194456"/>
              <a:gd name="connsiteX3" fmla="*/ 194456 w 256690"/>
              <a:gd name="connsiteY3" fmla="*/ 0 h 194456"/>
              <a:gd name="connsiteX4" fmla="*/ 256690 w 256690"/>
              <a:gd name="connsiteY4" fmla="*/ 62234 h 194456"/>
              <a:gd name="connsiteX5" fmla="*/ 190580 w 256690"/>
              <a:gd name="connsiteY5" fmla="*/ 128345 h 194456"/>
              <a:gd name="connsiteX6" fmla="*/ 256690 w 256690"/>
              <a:gd name="connsiteY6" fmla="*/ 194456 h 194456"/>
              <a:gd name="connsiteX7" fmla="*/ 128345 w 256690"/>
              <a:gd name="connsiteY7" fmla="*/ 190580 h 194456"/>
              <a:gd name="connsiteX8" fmla="*/ 66110 w 256690"/>
              <a:gd name="connsiteY8" fmla="*/ 128345 h 194456"/>
              <a:gd name="connsiteX9" fmla="*/ 0 w 256690"/>
              <a:gd name="connsiteY9" fmla="*/ 62234 h 194456"/>
              <a:gd name="connsiteX0" fmla="*/ 0 w 256690"/>
              <a:gd name="connsiteY0" fmla="*/ 62234 h 190580"/>
              <a:gd name="connsiteX1" fmla="*/ 62234 w 256690"/>
              <a:gd name="connsiteY1" fmla="*/ 0 h 190580"/>
              <a:gd name="connsiteX2" fmla="*/ 128345 w 256690"/>
              <a:gd name="connsiteY2" fmla="*/ 66110 h 190580"/>
              <a:gd name="connsiteX3" fmla="*/ 194456 w 256690"/>
              <a:gd name="connsiteY3" fmla="*/ 0 h 190580"/>
              <a:gd name="connsiteX4" fmla="*/ 256690 w 256690"/>
              <a:gd name="connsiteY4" fmla="*/ 62234 h 190580"/>
              <a:gd name="connsiteX5" fmla="*/ 190580 w 256690"/>
              <a:gd name="connsiteY5" fmla="*/ 128345 h 190580"/>
              <a:gd name="connsiteX6" fmla="*/ 128345 w 256690"/>
              <a:gd name="connsiteY6" fmla="*/ 190580 h 190580"/>
              <a:gd name="connsiteX7" fmla="*/ 66110 w 256690"/>
              <a:gd name="connsiteY7" fmla="*/ 128345 h 190580"/>
              <a:gd name="connsiteX8" fmla="*/ 0 w 256690"/>
              <a:gd name="connsiteY8" fmla="*/ 62234 h 190580"/>
              <a:gd name="connsiteX0" fmla="*/ 0 w 266782"/>
              <a:gd name="connsiteY0" fmla="*/ 139725 h 268071"/>
              <a:gd name="connsiteX1" fmla="*/ 62234 w 266782"/>
              <a:gd name="connsiteY1" fmla="*/ 77491 h 268071"/>
              <a:gd name="connsiteX2" fmla="*/ 128345 w 266782"/>
              <a:gd name="connsiteY2" fmla="*/ 143601 h 268071"/>
              <a:gd name="connsiteX3" fmla="*/ 266782 w 266782"/>
              <a:gd name="connsiteY3" fmla="*/ 0 h 268071"/>
              <a:gd name="connsiteX4" fmla="*/ 256690 w 266782"/>
              <a:gd name="connsiteY4" fmla="*/ 139725 h 268071"/>
              <a:gd name="connsiteX5" fmla="*/ 190580 w 266782"/>
              <a:gd name="connsiteY5" fmla="*/ 205836 h 268071"/>
              <a:gd name="connsiteX6" fmla="*/ 128345 w 266782"/>
              <a:gd name="connsiteY6" fmla="*/ 268071 h 268071"/>
              <a:gd name="connsiteX7" fmla="*/ 66110 w 266782"/>
              <a:gd name="connsiteY7" fmla="*/ 205836 h 268071"/>
              <a:gd name="connsiteX8" fmla="*/ 0 w 266782"/>
              <a:gd name="connsiteY8" fmla="*/ 139725 h 268071"/>
              <a:gd name="connsiteX0" fmla="*/ 0 w 349680"/>
              <a:gd name="connsiteY0" fmla="*/ 139725 h 268071"/>
              <a:gd name="connsiteX1" fmla="*/ 62234 w 349680"/>
              <a:gd name="connsiteY1" fmla="*/ 77491 h 268071"/>
              <a:gd name="connsiteX2" fmla="*/ 128345 w 349680"/>
              <a:gd name="connsiteY2" fmla="*/ 143601 h 268071"/>
              <a:gd name="connsiteX3" fmla="*/ 266782 w 349680"/>
              <a:gd name="connsiteY3" fmla="*/ 0 h 268071"/>
              <a:gd name="connsiteX4" fmla="*/ 349680 w 349680"/>
              <a:gd name="connsiteY4" fmla="*/ 77732 h 268071"/>
              <a:gd name="connsiteX5" fmla="*/ 190580 w 349680"/>
              <a:gd name="connsiteY5" fmla="*/ 205836 h 268071"/>
              <a:gd name="connsiteX6" fmla="*/ 128345 w 349680"/>
              <a:gd name="connsiteY6" fmla="*/ 268071 h 268071"/>
              <a:gd name="connsiteX7" fmla="*/ 66110 w 349680"/>
              <a:gd name="connsiteY7" fmla="*/ 205836 h 268071"/>
              <a:gd name="connsiteX8" fmla="*/ 0 w 349680"/>
              <a:gd name="connsiteY8" fmla="*/ 139725 h 26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680" h="268071">
                <a:moveTo>
                  <a:pt x="0" y="139725"/>
                </a:moveTo>
                <a:lnTo>
                  <a:pt x="62234" y="77491"/>
                </a:lnTo>
                <a:lnTo>
                  <a:pt x="128345" y="143601"/>
                </a:lnTo>
                <a:lnTo>
                  <a:pt x="266782" y="0"/>
                </a:lnTo>
                <a:lnTo>
                  <a:pt x="349680" y="77732"/>
                </a:lnTo>
                <a:lnTo>
                  <a:pt x="190580" y="205836"/>
                </a:lnTo>
                <a:lnTo>
                  <a:pt x="128345" y="268071"/>
                </a:lnTo>
                <a:lnTo>
                  <a:pt x="66110" y="205836"/>
                </a:lnTo>
                <a:lnTo>
                  <a:pt x="0" y="139725"/>
                </a:lnTo>
                <a:close/>
              </a:path>
            </a:pathLst>
          </a:cu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50"/>
              </a:solidFill>
            </a:endParaRPr>
          </a:p>
        </p:txBody>
      </p:sp>
    </p:spTree>
    <p:extLst>
      <p:ext uri="{BB962C8B-B14F-4D97-AF65-F5344CB8AC3E}">
        <p14:creationId xmlns:p14="http://schemas.microsoft.com/office/powerpoint/2010/main" val="84396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 calcmode="lin" valueType="num">
                                      <p:cBhvr additive="base">
                                        <p:cTn id="3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0" end="0"/>
                                            </p:txEl>
                                          </p:spTgt>
                                        </p:tgtEl>
                                        <p:attrNameLst>
                                          <p:attrName>style.visibility</p:attrName>
                                        </p:attrNameLst>
                                      </p:cBhvr>
                                      <p:to>
                                        <p:strVal val="visible"/>
                                      </p:to>
                                    </p:set>
                                    <p:anim calcmode="lin" valueType="num">
                                      <p:cBhvr additive="base">
                                        <p:cTn id="6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1" end="1"/>
                                            </p:txEl>
                                          </p:spTgt>
                                        </p:tgtEl>
                                        <p:attrNameLst>
                                          <p:attrName>style.visibility</p:attrName>
                                        </p:attrNameLst>
                                      </p:cBhvr>
                                      <p:to>
                                        <p:strVal val="visible"/>
                                      </p:to>
                                    </p:set>
                                    <p:anim calcmode="lin" valueType="num">
                                      <p:cBhvr additive="base">
                                        <p:cTn id="6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anim calcmode="lin" valueType="num">
                                      <p:cBhvr additive="base">
                                        <p:cTn id="7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
                                            <p:txEl>
                                              <p:pRg st="3" end="3"/>
                                            </p:txEl>
                                          </p:spTgt>
                                        </p:tgtEl>
                                        <p:attrNameLst>
                                          <p:attrName>style.visibility</p:attrName>
                                        </p:attrNameLst>
                                      </p:cBhvr>
                                      <p:to>
                                        <p:strVal val="visible"/>
                                      </p:to>
                                    </p:set>
                                    <p:anim calcmode="lin" valueType="num">
                                      <p:cBhvr additive="base">
                                        <p:cTn id="7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1"/>
                                        </p:tgtEl>
                                        <p:attrNameLst>
                                          <p:attrName>style.visibility</p:attrName>
                                        </p:attrNameLst>
                                      </p:cBhvr>
                                      <p:to>
                                        <p:strVal val="visible"/>
                                      </p:to>
                                    </p:set>
                                    <p:anim calcmode="lin" valueType="num">
                                      <p:cBhvr additive="base">
                                        <p:cTn id="85" dur="500" fill="hold"/>
                                        <p:tgtEl>
                                          <p:spTgt spid="11"/>
                                        </p:tgtEl>
                                        <p:attrNameLst>
                                          <p:attrName>ppt_x</p:attrName>
                                        </p:attrNameLst>
                                      </p:cBhvr>
                                      <p:tavLst>
                                        <p:tav tm="0">
                                          <p:val>
                                            <p:strVal val="#ppt_x"/>
                                          </p:val>
                                        </p:tav>
                                        <p:tav tm="100000">
                                          <p:val>
                                            <p:strVal val="#ppt_x"/>
                                          </p:val>
                                        </p:tav>
                                      </p:tavLst>
                                    </p:anim>
                                    <p:anim calcmode="lin" valueType="num">
                                      <p:cBhvr additive="base">
                                        <p:cTn id="8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fill="hold"/>
                                        <p:tgtEl>
                                          <p:spTgt spid="12"/>
                                        </p:tgtEl>
                                        <p:attrNameLst>
                                          <p:attrName>ppt_x</p:attrName>
                                        </p:attrNameLst>
                                      </p:cBhvr>
                                      <p:tavLst>
                                        <p:tav tm="0">
                                          <p:val>
                                            <p:strVal val="#ppt_x"/>
                                          </p:val>
                                        </p:tav>
                                        <p:tav tm="100000">
                                          <p:val>
                                            <p:strVal val="#ppt_x"/>
                                          </p:val>
                                        </p:tav>
                                      </p:tavLst>
                                    </p:anim>
                                    <p:anim calcmode="lin" valueType="num">
                                      <p:cBhvr additive="base">
                                        <p:cTn id="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 grpId="0" animBg="1"/>
      <p:bldP spid="8" grpId="0" animBg="1"/>
      <p:bldP spid="9"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Aft>
                <a:spcPts val="0"/>
              </a:spcAft>
            </a:pPr>
            <a:r>
              <a:rPr lang="en-GB" sz="2400" b="1" u="sng" dirty="0">
                <a:solidFill>
                  <a:schemeClr val="tx2"/>
                </a:solidFill>
                <a:latin typeface="Arial" panose="020B0604020202020204" pitchFamily="34" charset="0"/>
                <a:ea typeface="Times New Roman" panose="02020603050405020304" pitchFamily="18" charset="0"/>
                <a:cs typeface="Arial" panose="020B0604020202020204" pitchFamily="34" charset="0"/>
              </a:rPr>
              <a:t>Selection to Analyse</a:t>
            </a:r>
            <a:r>
              <a:rPr lang="en-GB" sz="2400" b="1" dirty="0">
                <a:solidFill>
                  <a:schemeClr val="tx2"/>
                </a:solidFill>
                <a:latin typeface="Arial" panose="020B0604020202020204" pitchFamily="34" charset="0"/>
                <a:ea typeface="Times New Roman" panose="02020603050405020304" pitchFamily="18" charset="0"/>
                <a:cs typeface="Arial" panose="020B0604020202020204" pitchFamily="34" charset="0"/>
              </a:rPr>
              <a:t>      </a:t>
            </a:r>
            <a:r>
              <a:rPr lang="en-GB" sz="2400" dirty="0">
                <a:solidFill>
                  <a:schemeClr val="tx2"/>
                </a:solidFill>
                <a:latin typeface="Arial" panose="020B0604020202020204" pitchFamily="34" charset="0"/>
                <a:ea typeface="Times New Roman" panose="02020603050405020304" pitchFamily="18" charset="0"/>
                <a:cs typeface="Arial" panose="020B0604020202020204" pitchFamily="34" charset="0"/>
              </a:rPr>
              <a:t>PICK ONE ;)</a:t>
            </a:r>
            <a:br>
              <a:rPr lang="en-GB" sz="2400" b="1" u="sng" dirty="0">
                <a:solidFill>
                  <a:schemeClr val="tx2"/>
                </a:solidFill>
                <a:latin typeface="Arial" panose="020B0604020202020204" pitchFamily="34" charset="0"/>
                <a:ea typeface="Times New Roman" panose="02020603050405020304" pitchFamily="18" charset="0"/>
                <a:cs typeface="Arial" panose="020B0604020202020204" pitchFamily="34" charset="0"/>
              </a:rPr>
            </a:br>
            <a:br>
              <a:rPr lang="en-GB" sz="2400" b="1" u="sng" dirty="0">
                <a:solidFill>
                  <a:schemeClr val="tx2"/>
                </a:solidFill>
                <a:latin typeface="Arial" panose="020B0604020202020204" pitchFamily="34" charset="0"/>
                <a:ea typeface="Times New Roman" panose="02020603050405020304" pitchFamily="18" charset="0"/>
                <a:cs typeface="Arial" panose="020B0604020202020204" pitchFamily="34" charset="0"/>
              </a:rPr>
            </a:br>
            <a:br>
              <a:rPr lang="en-GB" sz="1600" dirty="0">
                <a:solidFill>
                  <a:schemeClr val="tx2"/>
                </a:solidFill>
                <a:latin typeface="Arial" panose="020B0604020202020204" pitchFamily="34" charset="0"/>
                <a:ea typeface="Times New Roman" panose="02020603050405020304" pitchFamily="18" charset="0"/>
                <a:cs typeface="Arial" panose="020B0604020202020204" pitchFamily="34" charset="0"/>
              </a:rPr>
            </a:br>
            <a:br>
              <a:rPr lang="en-GB" sz="1600" dirty="0">
                <a:solidFill>
                  <a:schemeClr val="tx2"/>
                </a:solidFill>
                <a:latin typeface="Arial" panose="020B0604020202020204" pitchFamily="34" charset="0"/>
                <a:ea typeface="Times New Roman" panose="02020603050405020304" pitchFamily="18" charset="0"/>
                <a:cs typeface="Arial" panose="020B0604020202020204" pitchFamily="34" charset="0"/>
              </a:rPr>
            </a:br>
            <a:endParaRPr lang="en-GB"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a:bodyPr>
          <a:lstStyle/>
          <a:p>
            <a:pPr>
              <a:spcAft>
                <a:spcPts val="600"/>
              </a:spcAft>
            </a:pPr>
            <a:fld id="{93D4C1C2-5B6E-2F46-9ED0-2C366A772FD4}" type="slidenum">
              <a:rPr lang="en-GB">
                <a:solidFill>
                  <a:schemeClr val="bg1"/>
                </a:solidFill>
              </a:rPr>
              <a:pPr>
                <a:spcAft>
                  <a:spcPts val="600"/>
                </a:spcAft>
              </a:pPr>
              <a:t>22</a:t>
            </a:fld>
            <a:endParaRPr lang="en-GB">
              <a:solidFill>
                <a:schemeClr val="bg1"/>
              </a:solidFill>
            </a:endParaRPr>
          </a:p>
        </p:txBody>
      </p:sp>
      <p:pic>
        <p:nvPicPr>
          <p:cNvPr id="12" name="Picture 4" descr="https://upload.wikimedia.org/wikipedia/en/9/9f/Portal_standalonebox.jpg">
            <a:extLst>
              <a:ext uri="{FF2B5EF4-FFF2-40B4-BE49-F238E27FC236}">
                <a16:creationId xmlns:a16="http://schemas.microsoft.com/office/drawing/2014/main" id="{F9D1CE9B-CADD-4174-8142-6367A13FC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8" y="1170533"/>
            <a:ext cx="1403217" cy="19782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FF04866-C696-4FFE-A9FD-F526B39656F7}"/>
              </a:ext>
            </a:extLst>
          </p:cNvPr>
          <p:cNvSpPr/>
          <p:nvPr/>
        </p:nvSpPr>
        <p:spPr>
          <a:xfrm>
            <a:off x="18118" y="3317617"/>
            <a:ext cx="1443232" cy="1200329"/>
          </a:xfrm>
          <a:prstGeom prst="rect">
            <a:avLst/>
          </a:prstGeom>
        </p:spPr>
        <p:txBody>
          <a:bodyPr wrap="square">
            <a:spAutoFit/>
          </a:bodyPr>
          <a:lstStyle/>
          <a:p>
            <a:r>
              <a:rPr lang="en-GB" sz="800" b="1" dirty="0">
                <a:solidFill>
                  <a:schemeClr val="tx2"/>
                </a:solidFill>
              </a:rPr>
              <a:t>Portal is a puzzle-platform video game developed and published by Valve Corporation. It was released in a bundle package called The Orange Box for Microsoft Windows, Xbox 360 and PlayStation 3 in 2007</a:t>
            </a:r>
          </a:p>
        </p:txBody>
      </p:sp>
      <p:sp>
        <p:nvSpPr>
          <p:cNvPr id="17" name="Rectangle 16">
            <a:extLst>
              <a:ext uri="{FF2B5EF4-FFF2-40B4-BE49-F238E27FC236}">
                <a16:creationId xmlns:a16="http://schemas.microsoft.com/office/drawing/2014/main" id="{58B9431B-590A-4CC9-AF9E-638E78DC92BB}"/>
              </a:ext>
            </a:extLst>
          </p:cNvPr>
          <p:cNvSpPr/>
          <p:nvPr/>
        </p:nvSpPr>
        <p:spPr>
          <a:xfrm>
            <a:off x="1721877" y="3296334"/>
            <a:ext cx="1592284" cy="1077218"/>
          </a:xfrm>
          <a:prstGeom prst="rect">
            <a:avLst/>
          </a:prstGeom>
        </p:spPr>
        <p:txBody>
          <a:bodyPr wrap="square">
            <a:spAutoFit/>
          </a:bodyPr>
          <a:lstStyle/>
          <a:p>
            <a:r>
              <a:rPr lang="en-GB" sz="800" b="1" dirty="0">
                <a:solidFill>
                  <a:schemeClr val="tx2"/>
                </a:solidFill>
              </a:rPr>
              <a:t>Guide two brothers on an epic fairy tale journey from visionary Swedish film director, Josef Fares and top-tier developer </a:t>
            </a:r>
            <a:r>
              <a:rPr lang="en-GB" sz="800" b="1" dirty="0" err="1">
                <a:solidFill>
                  <a:schemeClr val="tx2"/>
                </a:solidFill>
              </a:rPr>
              <a:t>Starbreeze</a:t>
            </a:r>
            <a:r>
              <a:rPr lang="en-GB" sz="800" b="1" dirty="0">
                <a:solidFill>
                  <a:schemeClr val="tx2"/>
                </a:solidFill>
              </a:rPr>
              <a:t> Studios. Control both brothers at once as you experience co-op play in single player mode, like never before.</a:t>
            </a:r>
          </a:p>
        </p:txBody>
      </p:sp>
      <p:pic>
        <p:nvPicPr>
          <p:cNvPr id="18" name="Picture 12" descr="https://upload.wikimedia.org/wikipedia/en/9/93/Horizon_Zero_Dawn.jpg">
            <a:extLst>
              <a:ext uri="{FF2B5EF4-FFF2-40B4-BE49-F238E27FC236}">
                <a16:creationId xmlns:a16="http://schemas.microsoft.com/office/drawing/2014/main" id="{1EF2DAED-2864-490A-98C8-579B94899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8357" y="1170533"/>
            <a:ext cx="1715625" cy="197822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9BEA9B6-EB13-4F39-9E71-35C825618E35}"/>
              </a:ext>
            </a:extLst>
          </p:cNvPr>
          <p:cNvSpPr/>
          <p:nvPr/>
        </p:nvSpPr>
        <p:spPr>
          <a:xfrm>
            <a:off x="3618358" y="3291589"/>
            <a:ext cx="1715624" cy="830997"/>
          </a:xfrm>
          <a:prstGeom prst="rect">
            <a:avLst/>
          </a:prstGeom>
        </p:spPr>
        <p:txBody>
          <a:bodyPr wrap="square">
            <a:spAutoFit/>
          </a:bodyPr>
          <a:lstStyle/>
          <a:p>
            <a:r>
              <a:rPr lang="en-GB" sz="800" b="1" dirty="0">
                <a:solidFill>
                  <a:schemeClr val="tx2"/>
                </a:solidFill>
              </a:rPr>
              <a:t>Horizon Zero Dawn is an action role-playing video game developed by Guerrilla Games and published by Sony Interactive Entertainment. It was released for the PlayStation 4 in early 2017. </a:t>
            </a:r>
          </a:p>
        </p:txBody>
      </p:sp>
      <p:sp>
        <p:nvSpPr>
          <p:cNvPr id="21" name="Rectangle 20">
            <a:extLst>
              <a:ext uri="{FF2B5EF4-FFF2-40B4-BE49-F238E27FC236}">
                <a16:creationId xmlns:a16="http://schemas.microsoft.com/office/drawing/2014/main" id="{8020C973-A937-4403-A253-CA570CA7C90E}"/>
              </a:ext>
            </a:extLst>
          </p:cNvPr>
          <p:cNvSpPr/>
          <p:nvPr/>
        </p:nvSpPr>
        <p:spPr>
          <a:xfrm>
            <a:off x="5636097" y="3298733"/>
            <a:ext cx="1715623" cy="584775"/>
          </a:xfrm>
          <a:prstGeom prst="rect">
            <a:avLst/>
          </a:prstGeom>
        </p:spPr>
        <p:txBody>
          <a:bodyPr wrap="square">
            <a:spAutoFit/>
          </a:bodyPr>
          <a:lstStyle/>
          <a:p>
            <a:r>
              <a:rPr lang="en-GB" sz="800" b="1" dirty="0">
                <a:solidFill>
                  <a:schemeClr val="tx2"/>
                </a:solidFill>
              </a:rPr>
              <a:t>Join a young boy and his colossal companion on an incredible journey of trust, friendship and danger in a mysterious land.</a:t>
            </a:r>
          </a:p>
        </p:txBody>
      </p:sp>
      <p:pic>
        <p:nvPicPr>
          <p:cNvPr id="3" name="Picture 2">
            <a:extLst>
              <a:ext uri="{FF2B5EF4-FFF2-40B4-BE49-F238E27FC236}">
                <a16:creationId xmlns:a16="http://schemas.microsoft.com/office/drawing/2014/main" id="{BB5DAAA7-7D3E-44B6-AC5A-B62C6DFC8914}"/>
              </a:ext>
            </a:extLst>
          </p:cNvPr>
          <p:cNvPicPr>
            <a:picLocks noChangeAspect="1"/>
          </p:cNvPicPr>
          <p:nvPr/>
        </p:nvPicPr>
        <p:blipFill>
          <a:blip r:embed="rId5"/>
          <a:stretch>
            <a:fillRect/>
          </a:stretch>
        </p:blipFill>
        <p:spPr>
          <a:xfrm>
            <a:off x="1733193" y="1170533"/>
            <a:ext cx="1584675" cy="1978220"/>
          </a:xfrm>
          <a:prstGeom prst="rect">
            <a:avLst/>
          </a:prstGeom>
        </p:spPr>
      </p:pic>
      <p:pic>
        <p:nvPicPr>
          <p:cNvPr id="5" name="Picture 4">
            <a:extLst>
              <a:ext uri="{FF2B5EF4-FFF2-40B4-BE49-F238E27FC236}">
                <a16:creationId xmlns:a16="http://schemas.microsoft.com/office/drawing/2014/main" id="{1BD1DB08-2EED-44FB-9FB9-4751204F37D0}"/>
              </a:ext>
            </a:extLst>
          </p:cNvPr>
          <p:cNvPicPr>
            <a:picLocks noChangeAspect="1"/>
          </p:cNvPicPr>
          <p:nvPr/>
        </p:nvPicPr>
        <p:blipFill>
          <a:blip r:embed="rId6"/>
          <a:stretch>
            <a:fillRect/>
          </a:stretch>
        </p:blipFill>
        <p:spPr>
          <a:xfrm>
            <a:off x="5636098" y="1170533"/>
            <a:ext cx="1592300" cy="1978220"/>
          </a:xfrm>
          <a:prstGeom prst="rect">
            <a:avLst/>
          </a:prstGeom>
        </p:spPr>
      </p:pic>
      <p:sp>
        <p:nvSpPr>
          <p:cNvPr id="22" name="Title 1">
            <a:extLst>
              <a:ext uri="{FF2B5EF4-FFF2-40B4-BE49-F238E27FC236}">
                <a16:creationId xmlns:a16="http://schemas.microsoft.com/office/drawing/2014/main" id="{173AAFF4-E6FC-48C3-831B-AA9F5846CD5C}"/>
              </a:ext>
            </a:extLst>
          </p:cNvPr>
          <p:cNvSpPr txBox="1">
            <a:spLocks/>
          </p:cNvSpPr>
          <p:nvPr/>
        </p:nvSpPr>
        <p:spPr>
          <a:xfrm>
            <a:off x="41735" y="126279"/>
            <a:ext cx="6395860" cy="1287317"/>
          </a:xfrm>
          <a:prstGeom prst="rect">
            <a:avLst/>
          </a:prstGeom>
        </p:spPr>
        <p:txBody>
          <a:bodyPr vert="horz" lIns="91440" tIns="45720" rIns="91440" bIns="45720" rtlCol="0" anchor="ctr">
            <a:normAutofit fontScale="90000"/>
          </a:bodyPr>
          <a:lstStyle>
            <a:lvl1pPr algn="ctr" defTabSz="685800" rtl="0" eaLnBrk="1" latinLnBrk="0" hangingPunct="1">
              <a:lnSpc>
                <a:spcPct val="80000"/>
              </a:lnSpc>
              <a:spcBef>
                <a:spcPct val="0"/>
              </a:spcBef>
              <a:buNone/>
              <a:defRPr sz="4500" b="0" kern="1200" cap="all" spc="113" baseline="0">
                <a:solidFill>
                  <a:schemeClr val="bg1"/>
                </a:solidFill>
                <a:latin typeface="+mj-lt"/>
                <a:ea typeface="+mj-ea"/>
                <a:cs typeface="+mj-cs"/>
              </a:defRPr>
            </a:lvl1pPr>
          </a:lstStyle>
          <a:p>
            <a:r>
              <a:rPr lang="en-GB" sz="2400" b="1" u="sng">
                <a:solidFill>
                  <a:schemeClr val="tx2"/>
                </a:solidFill>
                <a:latin typeface="Arial" panose="020B0604020202020204" pitchFamily="34" charset="0"/>
                <a:ea typeface="Times New Roman" panose="02020603050405020304" pitchFamily="18" charset="0"/>
                <a:cs typeface="Arial" panose="020B0604020202020204" pitchFamily="34" charset="0"/>
              </a:rPr>
              <a:t>Selection to Analyse</a:t>
            </a:r>
            <a:r>
              <a:rPr lang="en-GB" sz="2400" b="1">
                <a:solidFill>
                  <a:schemeClr val="tx2"/>
                </a:solidFill>
                <a:latin typeface="Arial" panose="020B0604020202020204" pitchFamily="34" charset="0"/>
                <a:ea typeface="Times New Roman" panose="02020603050405020304" pitchFamily="18" charset="0"/>
                <a:cs typeface="Arial" panose="020B0604020202020204" pitchFamily="34" charset="0"/>
              </a:rPr>
              <a:t>      </a:t>
            </a:r>
            <a:r>
              <a:rPr lang="en-GB" sz="2400">
                <a:solidFill>
                  <a:schemeClr val="tx2"/>
                </a:solidFill>
                <a:latin typeface="Arial" panose="020B0604020202020204" pitchFamily="34" charset="0"/>
                <a:ea typeface="Times New Roman" panose="02020603050405020304" pitchFamily="18" charset="0"/>
                <a:cs typeface="Arial" panose="020B0604020202020204" pitchFamily="34" charset="0"/>
              </a:rPr>
              <a:t>PICK ONE ;)</a:t>
            </a:r>
            <a:br>
              <a:rPr lang="en-GB" sz="2400" b="1" u="sng">
                <a:solidFill>
                  <a:schemeClr val="tx2"/>
                </a:solidFill>
                <a:latin typeface="Arial" panose="020B0604020202020204" pitchFamily="34" charset="0"/>
                <a:ea typeface="Times New Roman" panose="02020603050405020304" pitchFamily="18" charset="0"/>
                <a:cs typeface="Arial" panose="020B0604020202020204" pitchFamily="34" charset="0"/>
              </a:rPr>
            </a:br>
            <a:br>
              <a:rPr lang="en-GB" sz="2400" b="1" u="sng">
                <a:solidFill>
                  <a:schemeClr val="tx2"/>
                </a:solidFill>
                <a:latin typeface="Arial" panose="020B0604020202020204" pitchFamily="34" charset="0"/>
                <a:ea typeface="Times New Roman" panose="02020603050405020304" pitchFamily="18" charset="0"/>
                <a:cs typeface="Arial" panose="020B0604020202020204" pitchFamily="34" charset="0"/>
              </a:rPr>
            </a:br>
            <a:br>
              <a:rPr lang="en-GB" sz="1600">
                <a:solidFill>
                  <a:schemeClr val="tx2"/>
                </a:solidFill>
                <a:latin typeface="Arial" panose="020B0604020202020204" pitchFamily="34" charset="0"/>
                <a:ea typeface="Times New Roman" panose="02020603050405020304" pitchFamily="18" charset="0"/>
                <a:cs typeface="Arial" panose="020B0604020202020204" pitchFamily="34" charset="0"/>
              </a:rPr>
            </a:br>
            <a:br>
              <a:rPr lang="en-GB" sz="1600">
                <a:solidFill>
                  <a:schemeClr val="tx2"/>
                </a:solidFill>
                <a:latin typeface="Arial" panose="020B0604020202020204" pitchFamily="34" charset="0"/>
                <a:ea typeface="Times New Roman" panose="02020603050405020304" pitchFamily="18" charset="0"/>
                <a:cs typeface="Arial" panose="020B0604020202020204" pitchFamily="34" charset="0"/>
              </a:rPr>
            </a:br>
            <a:endParaRPr lang="en-GB"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81CEAD3-9C80-4E04-9ED6-21D5CF37C018}"/>
              </a:ext>
            </a:extLst>
          </p:cNvPr>
          <p:cNvPicPr>
            <a:picLocks noChangeAspect="1"/>
          </p:cNvPicPr>
          <p:nvPr/>
        </p:nvPicPr>
        <p:blipFill>
          <a:blip r:embed="rId7"/>
          <a:stretch>
            <a:fillRect/>
          </a:stretch>
        </p:blipFill>
        <p:spPr>
          <a:xfrm>
            <a:off x="7545140" y="1170534"/>
            <a:ext cx="1574067" cy="1978220"/>
          </a:xfrm>
          <a:prstGeom prst="rect">
            <a:avLst/>
          </a:prstGeom>
        </p:spPr>
      </p:pic>
      <p:sp>
        <p:nvSpPr>
          <p:cNvPr id="23" name="Rectangle 22">
            <a:extLst>
              <a:ext uri="{FF2B5EF4-FFF2-40B4-BE49-F238E27FC236}">
                <a16:creationId xmlns:a16="http://schemas.microsoft.com/office/drawing/2014/main" id="{BA428AA7-D97F-4041-99F2-1371A6AEB3CE}"/>
              </a:ext>
            </a:extLst>
          </p:cNvPr>
          <p:cNvSpPr/>
          <p:nvPr/>
        </p:nvSpPr>
        <p:spPr>
          <a:xfrm>
            <a:off x="7545140" y="3296334"/>
            <a:ext cx="1427959" cy="1569660"/>
          </a:xfrm>
          <a:prstGeom prst="rect">
            <a:avLst/>
          </a:prstGeom>
        </p:spPr>
        <p:txBody>
          <a:bodyPr wrap="square">
            <a:spAutoFit/>
          </a:bodyPr>
          <a:lstStyle/>
          <a:p>
            <a:r>
              <a:rPr lang="en-GB" sz="800" b="1" dirty="0">
                <a:solidFill>
                  <a:schemeClr val="tx2"/>
                </a:solidFill>
              </a:rPr>
              <a:t>Dark Souls III is an action role-playing video game developed by From Software and published by Bandai Namco Entertainment for PlayStation 4, Xbox One, and Microsoft Windows. An entry in the Souls series, Dark Souls III was released in Japan in March 2016 and worldwide in April 2016</a:t>
            </a:r>
          </a:p>
        </p:txBody>
      </p:sp>
    </p:spTree>
    <p:extLst>
      <p:ext uri="{BB962C8B-B14F-4D97-AF65-F5344CB8AC3E}">
        <p14:creationId xmlns:p14="http://schemas.microsoft.com/office/powerpoint/2010/main" val="394895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1"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B9257D66-0AA4-47E7-A4A0-C35D6316AD47}"/>
              </a:ext>
            </a:extLst>
          </p:cNvPr>
          <p:cNvSpPr>
            <a:spLocks noGrp="1"/>
          </p:cNvSpPr>
          <p:nvPr>
            <p:ph idx="1"/>
          </p:nvPr>
        </p:nvSpPr>
        <p:spPr>
          <a:xfrm>
            <a:off x="475707" y="1508759"/>
            <a:ext cx="2757509" cy="3502005"/>
          </a:xfrm>
        </p:spPr>
        <p:txBody>
          <a:bodyPr>
            <a:normAutofit fontScale="85000" lnSpcReduction="10000"/>
          </a:bodyPr>
          <a:lstStyle/>
          <a:p>
            <a:r>
              <a:rPr lang="en-US" dirty="0">
                <a:solidFill>
                  <a:schemeClr val="bg1"/>
                </a:solidFill>
              </a:rPr>
              <a:t>After today a room has been setup for the 8 weeks. </a:t>
            </a:r>
          </a:p>
          <a:p>
            <a:r>
              <a:rPr lang="en-US" dirty="0">
                <a:solidFill>
                  <a:schemeClr val="bg1"/>
                </a:solidFill>
              </a:rPr>
              <a:t>You can access the room by getting the key off </a:t>
            </a:r>
            <a:r>
              <a:rPr lang="en-GB" dirty="0">
                <a:solidFill>
                  <a:schemeClr val="bg1"/>
                </a:solidFill>
              </a:rPr>
              <a:t>??????? in the research lab. Opposite where are now.</a:t>
            </a:r>
          </a:p>
          <a:p>
            <a:r>
              <a:rPr lang="en-GB" dirty="0">
                <a:solidFill>
                  <a:schemeClr val="bg1"/>
                </a:solidFill>
              </a:rPr>
              <a:t>Please note you have no excuses on not playing or having access to the equipment. </a:t>
            </a:r>
          </a:p>
          <a:p>
            <a:r>
              <a:rPr lang="en-GB" dirty="0">
                <a:solidFill>
                  <a:schemeClr val="bg1"/>
                </a:solidFill>
              </a:rPr>
              <a:t>To have a better understanding of the chosen title to play and have experience is key and will deepen your understanding.</a:t>
            </a:r>
          </a:p>
          <a:p>
            <a:r>
              <a:rPr lang="en-GB" dirty="0">
                <a:solidFill>
                  <a:schemeClr val="bg1"/>
                </a:solidFill>
              </a:rPr>
              <a:t>Playing the game along games reviews, video posts will also broaden your understanding.</a:t>
            </a:r>
          </a:p>
          <a:p>
            <a:pPr marL="0" indent="0">
              <a:buNone/>
            </a:pPr>
            <a:endParaRPr lang="en-GB" dirty="0">
              <a:solidFill>
                <a:schemeClr val="bg1"/>
              </a:solidFill>
            </a:endParaRPr>
          </a:p>
        </p:txBody>
      </p:sp>
      <p:sp>
        <p:nvSpPr>
          <p:cNvPr id="18" name="Rectangle 17">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9" name="Content Placeholder 5">
            <a:extLst>
              <a:ext uri="{FF2B5EF4-FFF2-40B4-BE49-F238E27FC236}">
                <a16:creationId xmlns:a16="http://schemas.microsoft.com/office/drawing/2014/main" id="{A8F6562F-1AB2-4BA6-BF3E-225009E7449C}"/>
              </a:ext>
            </a:extLst>
          </p:cNvPr>
          <p:cNvPicPr>
            <a:picLocks noChangeAspect="1"/>
          </p:cNvPicPr>
          <p:nvPr/>
        </p:nvPicPr>
        <p:blipFill>
          <a:blip r:embed="rId3"/>
          <a:stretch>
            <a:fillRect/>
          </a:stretch>
        </p:blipFill>
        <p:spPr>
          <a:xfrm>
            <a:off x="3462253" y="1362433"/>
            <a:ext cx="5675108" cy="3192248"/>
          </a:xfrm>
          <a:prstGeom prst="rect">
            <a:avLst/>
          </a:prstGeom>
        </p:spPr>
      </p:pic>
      <p:sp>
        <p:nvSpPr>
          <p:cNvPr id="4" name="Slide Number Placeholder 3">
            <a:extLst>
              <a:ext uri="{FF2B5EF4-FFF2-40B4-BE49-F238E27FC236}">
                <a16:creationId xmlns:a16="http://schemas.microsoft.com/office/drawing/2014/main" id="{63F24AA8-0AE0-441C-94A8-1995B2C58DC9}"/>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tx2"/>
                </a:solidFill>
              </a:rPr>
              <a:pPr>
                <a:spcAft>
                  <a:spcPts val="600"/>
                </a:spcAft>
              </a:pPr>
              <a:t>23</a:t>
            </a:fld>
            <a:endParaRPr lang="en-GB">
              <a:solidFill>
                <a:schemeClr val="tx2"/>
              </a:solidFill>
            </a:endParaRPr>
          </a:p>
        </p:txBody>
      </p:sp>
      <p:sp>
        <p:nvSpPr>
          <p:cNvPr id="2" name="Title 1">
            <a:extLst>
              <a:ext uri="{FF2B5EF4-FFF2-40B4-BE49-F238E27FC236}">
                <a16:creationId xmlns:a16="http://schemas.microsoft.com/office/drawing/2014/main" id="{4381D2A9-385F-4465-9AAA-9FC4F706F87A}"/>
              </a:ext>
            </a:extLst>
          </p:cNvPr>
          <p:cNvSpPr>
            <a:spLocks noGrp="1"/>
          </p:cNvSpPr>
          <p:nvPr>
            <p:ph type="title"/>
          </p:nvPr>
        </p:nvSpPr>
        <p:spPr>
          <a:xfrm>
            <a:off x="475707" y="213132"/>
            <a:ext cx="6525168" cy="1131570"/>
          </a:xfrm>
        </p:spPr>
        <p:txBody>
          <a:bodyPr>
            <a:normAutofit/>
          </a:bodyPr>
          <a:lstStyle/>
          <a:p>
            <a:r>
              <a:rPr lang="en-GB" dirty="0">
                <a:solidFill>
                  <a:schemeClr val="tx2"/>
                </a:solidFill>
              </a:rPr>
              <a:t>ACESSING THE GAMES</a:t>
            </a:r>
          </a:p>
        </p:txBody>
      </p:sp>
    </p:spTree>
    <p:extLst>
      <p:ext uri="{BB962C8B-B14F-4D97-AF65-F5344CB8AC3E}">
        <p14:creationId xmlns:p14="http://schemas.microsoft.com/office/powerpoint/2010/main" val="39292616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anim calcmode="lin" valueType="num">
                                      <p:cBhvr additive="base">
                                        <p:cTn id="2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 calcmode="lin" valueType="num">
                                      <p:cBhvr additive="base">
                                        <p:cTn id="3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a:t>Deliverables</a:t>
            </a:r>
            <a:r>
              <a:rPr lang="en-GB" dirty="0"/>
              <a:t> (Weighted at 30%)</a:t>
            </a:r>
          </a:p>
        </p:txBody>
      </p:sp>
      <p:sp>
        <p:nvSpPr>
          <p:cNvPr id="3" name="Content Placeholder 2"/>
          <p:cNvSpPr>
            <a:spLocks noGrp="1"/>
          </p:cNvSpPr>
          <p:nvPr>
            <p:ph idx="1"/>
          </p:nvPr>
        </p:nvSpPr>
        <p:spPr>
          <a:xfrm>
            <a:off x="902189" y="3160683"/>
            <a:ext cx="7338060" cy="1653223"/>
          </a:xfrm>
        </p:spPr>
        <p:txBody>
          <a:bodyPr>
            <a:noAutofit/>
          </a:bodyPr>
          <a:lstStyle/>
          <a:p>
            <a:r>
              <a:rPr lang="en-GB" b="1" dirty="0"/>
              <a:t>11. Special instructions</a:t>
            </a:r>
            <a:endParaRPr lang="en-GB" dirty="0"/>
          </a:p>
          <a:p>
            <a:pPr lvl="0"/>
            <a:r>
              <a:rPr lang="en-GB" dirty="0"/>
              <a:t>Submission will be made via Moodle. Early in the semester and through the module you will receive guidance on this procedure. </a:t>
            </a:r>
          </a:p>
          <a:p>
            <a:r>
              <a:rPr lang="en-GB" dirty="0"/>
              <a:t>Note that the independent study tasks during semester 1 will focus on the requirements for this assignment in some detail. This will allow you to develop your theory for the semester and hence attendance is imperative.</a:t>
            </a:r>
          </a:p>
          <a:p>
            <a:endParaRPr lang="en-GB" dirty="0"/>
          </a:p>
          <a:p>
            <a:pPr fontAlgn="base" hangingPunct="0"/>
            <a:endParaRPr lang="en-GB" dirty="0"/>
          </a:p>
        </p:txBody>
      </p:sp>
      <p:sp>
        <p:nvSpPr>
          <p:cNvPr id="4" name="Slide Number Placeholder 3"/>
          <p:cNvSpPr>
            <a:spLocks noGrp="1"/>
          </p:cNvSpPr>
          <p:nvPr>
            <p:ph type="sldNum" sz="quarter" idx="12"/>
          </p:nvPr>
        </p:nvSpPr>
        <p:spPr/>
        <p:txBody>
          <a:bodyPr/>
          <a:lstStyle/>
          <a:p>
            <a:fld id="{93D4C1C2-5B6E-2F46-9ED0-2C366A772FD4}" type="slidenum">
              <a:rPr lang="en-GB" smtClean="0"/>
              <a:t>24</a:t>
            </a:fld>
            <a:endParaRPr lang="en-GB"/>
          </a:p>
        </p:txBody>
      </p:sp>
      <p:sp>
        <p:nvSpPr>
          <p:cNvPr id="6" name="Content Placeholder 2">
            <a:extLst>
              <a:ext uri="{FF2B5EF4-FFF2-40B4-BE49-F238E27FC236}">
                <a16:creationId xmlns:a16="http://schemas.microsoft.com/office/drawing/2014/main" id="{DE7CA864-B6D7-46BB-9ED4-86FDE63CD0EE}"/>
              </a:ext>
            </a:extLst>
          </p:cNvPr>
          <p:cNvSpPr txBox="1">
            <a:spLocks/>
          </p:cNvSpPr>
          <p:nvPr/>
        </p:nvSpPr>
        <p:spPr>
          <a:xfrm>
            <a:off x="902189" y="1670394"/>
            <a:ext cx="7490460" cy="1653223"/>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GB" b="1" u="sng" dirty="0"/>
              <a:t>Deliverables</a:t>
            </a:r>
            <a:r>
              <a:rPr lang="en-GB" dirty="0"/>
              <a:t> (Weighted at 30%)</a:t>
            </a:r>
          </a:p>
          <a:p>
            <a:r>
              <a:rPr lang="en-GB" dirty="0"/>
              <a:t>1500 words with academic support references, minimum 10 references as guidance. Your analysis must be word-processed using a font size of 12 and 1½ line spacing and submitted in Word format. A template will be provided and available from Moodle as Guidance.</a:t>
            </a:r>
          </a:p>
          <a:p>
            <a:pPr fontAlgn="base" hangingPunct="0"/>
            <a:endParaRPr lang="en-GB" dirty="0"/>
          </a:p>
        </p:txBody>
      </p:sp>
    </p:spTree>
    <p:extLst>
      <p:ext uri="{BB962C8B-B14F-4D97-AF65-F5344CB8AC3E}">
        <p14:creationId xmlns:p14="http://schemas.microsoft.com/office/powerpoint/2010/main" val="372110282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Weighted at 30%??</a:t>
            </a:r>
          </a:p>
        </p:txBody>
      </p:sp>
      <p:sp>
        <p:nvSpPr>
          <p:cNvPr id="4" name="Slide Number Placeholder 3"/>
          <p:cNvSpPr>
            <a:spLocks noGrp="1"/>
          </p:cNvSpPr>
          <p:nvPr>
            <p:ph type="sldNum" sz="quarter" idx="12"/>
          </p:nvPr>
        </p:nvSpPr>
        <p:spPr/>
        <p:txBody>
          <a:bodyPr/>
          <a:lstStyle/>
          <a:p>
            <a:fld id="{93D4C1C2-5B6E-2F46-9ED0-2C366A772FD4}" type="slidenum">
              <a:rPr lang="en-GB" smtClean="0"/>
              <a:t>25</a:t>
            </a:fld>
            <a:endParaRPr lang="en-GB"/>
          </a:p>
        </p:txBody>
      </p:sp>
      <p:sp>
        <p:nvSpPr>
          <p:cNvPr id="6" name="Content Placeholder 2">
            <a:extLst>
              <a:ext uri="{FF2B5EF4-FFF2-40B4-BE49-F238E27FC236}">
                <a16:creationId xmlns:a16="http://schemas.microsoft.com/office/drawing/2014/main" id="{DE7CA864-B6D7-46BB-9ED4-86FDE63CD0EE}"/>
              </a:ext>
            </a:extLst>
          </p:cNvPr>
          <p:cNvSpPr txBox="1">
            <a:spLocks/>
          </p:cNvSpPr>
          <p:nvPr/>
        </p:nvSpPr>
        <p:spPr>
          <a:xfrm>
            <a:off x="806450" y="1670394"/>
            <a:ext cx="7586199" cy="1039555"/>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GB" b="1" u="sng" dirty="0"/>
              <a:t>Deliverables</a:t>
            </a:r>
            <a:r>
              <a:rPr lang="en-GB" dirty="0"/>
              <a:t> (Weighted at 30%)</a:t>
            </a:r>
          </a:p>
          <a:p>
            <a:pPr fontAlgn="base" hangingPunct="0"/>
            <a:r>
              <a:rPr lang="en-GB" dirty="0"/>
              <a:t>From you both assessment Semester you must have a mean (average) of 40% to pass the year.</a:t>
            </a:r>
          </a:p>
          <a:p>
            <a:pPr fontAlgn="base" hangingPunct="0"/>
            <a:endParaRPr lang="en-GB" dirty="0"/>
          </a:p>
          <a:p>
            <a:pPr fontAlgn="base" hangingPunct="0"/>
            <a:endParaRPr lang="en-GB" dirty="0"/>
          </a:p>
        </p:txBody>
      </p:sp>
      <p:sp>
        <p:nvSpPr>
          <p:cNvPr id="8" name="Content Placeholder 2">
            <a:extLst>
              <a:ext uri="{FF2B5EF4-FFF2-40B4-BE49-F238E27FC236}">
                <a16:creationId xmlns:a16="http://schemas.microsoft.com/office/drawing/2014/main" id="{C2D9A33E-3116-4C73-8589-FEB17C0CA560}"/>
              </a:ext>
            </a:extLst>
          </p:cNvPr>
          <p:cNvSpPr txBox="1">
            <a:spLocks/>
          </p:cNvSpPr>
          <p:nvPr/>
        </p:nvSpPr>
        <p:spPr>
          <a:xfrm>
            <a:off x="902189" y="2932116"/>
            <a:ext cx="4150102" cy="1623259"/>
          </a:xfrm>
          <a:prstGeom prst="rect">
            <a:avLst/>
          </a:prstGeom>
        </p:spPr>
        <p:txBody>
          <a:bodyPr vert="horz" lIns="91440" tIns="45720" rIns="91440" bIns="45720" rtlCol="0">
            <a:normAutofit fontScale="70000" lnSpcReduction="20000"/>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None/>
            </a:pPr>
            <a:r>
              <a:rPr lang="en-GB" b="1" u="sng" dirty="0"/>
              <a:t>Example</a:t>
            </a:r>
          </a:p>
          <a:p>
            <a:pPr marL="0" indent="0">
              <a:buNone/>
            </a:pPr>
            <a:r>
              <a:rPr lang="en-GB" b="1" dirty="0"/>
              <a:t>The first assessment you get 50% of the weighted 30</a:t>
            </a:r>
          </a:p>
          <a:p>
            <a:pPr marL="0" indent="0">
              <a:buNone/>
            </a:pPr>
            <a:r>
              <a:rPr lang="en-GB" b="1" dirty="0"/>
              <a:t>Which equates to = 15</a:t>
            </a:r>
          </a:p>
          <a:p>
            <a:pPr marL="0" indent="0">
              <a:buNone/>
            </a:pPr>
            <a:endParaRPr lang="en-GB" b="1" dirty="0"/>
          </a:p>
          <a:p>
            <a:pPr marL="0" indent="0">
              <a:buNone/>
            </a:pPr>
            <a:r>
              <a:rPr lang="en-GB" b="1" dirty="0"/>
              <a:t>Your second assessment you get 50% of 70 you will get 35</a:t>
            </a:r>
          </a:p>
          <a:p>
            <a:pPr marL="0" indent="0">
              <a:buNone/>
            </a:pPr>
            <a:r>
              <a:rPr lang="en-GB" b="1" dirty="0"/>
              <a:t>This will give you a overall mean of 50%</a:t>
            </a:r>
          </a:p>
          <a:p>
            <a:pPr fontAlgn="base" hangingPunct="0"/>
            <a:endParaRPr lang="en-GB" dirty="0"/>
          </a:p>
          <a:p>
            <a:pPr fontAlgn="base" hangingPunct="0"/>
            <a:endParaRPr lang="en-GB" dirty="0"/>
          </a:p>
        </p:txBody>
      </p:sp>
      <p:graphicFrame>
        <p:nvGraphicFramePr>
          <p:cNvPr id="10" name="Object 9"/>
          <p:cNvGraphicFramePr>
            <a:graphicFrameLocks noChangeAspect="1"/>
          </p:cNvGraphicFramePr>
          <p:nvPr>
            <p:extLst>
              <p:ext uri="{D42A27DB-BD31-4B8C-83A1-F6EECF244321}">
                <p14:modId xmlns:p14="http://schemas.microsoft.com/office/powerpoint/2010/main" val="2090834355"/>
              </p:ext>
            </p:extLst>
          </p:nvPr>
        </p:nvGraphicFramePr>
        <p:xfrm>
          <a:off x="6571622" y="2772441"/>
          <a:ext cx="2069959" cy="771525"/>
        </p:xfrm>
        <a:graphic>
          <a:graphicData uri="http://schemas.openxmlformats.org/presentationml/2006/ole">
            <mc:AlternateContent xmlns:mc="http://schemas.openxmlformats.org/markup-compatibility/2006">
              <mc:Choice xmlns:v="urn:schemas-microsoft-com:vml" Requires="v">
                <p:oleObj spid="_x0000_s1026" name="Worksheet" r:id="rId3" imgW="2447966" imgH="771430" progId="Excel.Sheet.12">
                  <p:embed/>
                </p:oleObj>
              </mc:Choice>
              <mc:Fallback>
                <p:oleObj name="Worksheet" r:id="rId3" imgW="2447966" imgH="771430" progId="Excel.Sheet.12">
                  <p:embed/>
                  <p:pic>
                    <p:nvPicPr>
                      <p:cNvPr id="10" name="Object 9"/>
                      <p:cNvPicPr/>
                      <p:nvPr/>
                    </p:nvPicPr>
                    <p:blipFill>
                      <a:blip r:embed="rId4"/>
                      <a:stretch>
                        <a:fillRect/>
                      </a:stretch>
                    </p:blipFill>
                    <p:spPr>
                      <a:xfrm>
                        <a:off x="6571622" y="2772441"/>
                        <a:ext cx="2069959" cy="771525"/>
                      </a:xfrm>
                      <a:prstGeom prst="rect">
                        <a:avLst/>
                      </a:prstGeom>
                    </p:spPr>
                  </p:pic>
                </p:oleObj>
              </mc:Fallback>
            </mc:AlternateContent>
          </a:graphicData>
        </a:graphic>
      </p:graphicFrame>
      <p:sp>
        <p:nvSpPr>
          <p:cNvPr id="7" name="Content Placeholder 2">
            <a:extLst>
              <a:ext uri="{FF2B5EF4-FFF2-40B4-BE49-F238E27FC236}">
                <a16:creationId xmlns:a16="http://schemas.microsoft.com/office/drawing/2014/main" id="{6A82D715-8378-4D11-B8BE-9A7B6216D76B}"/>
              </a:ext>
            </a:extLst>
          </p:cNvPr>
          <p:cNvSpPr txBox="1">
            <a:spLocks/>
          </p:cNvSpPr>
          <p:nvPr/>
        </p:nvSpPr>
        <p:spPr>
          <a:xfrm>
            <a:off x="6571622" y="3737988"/>
            <a:ext cx="2069960" cy="462952"/>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None/>
            </a:pPr>
            <a:r>
              <a:rPr lang="en-GB" b="1" u="sng" dirty="0"/>
              <a:t>Your helper </a:t>
            </a:r>
            <a:r>
              <a:rPr lang="en-GB" b="1" u="sng" dirty="0">
                <a:sym typeface="Wingdings" panose="05000000000000000000" pitchFamily="2" charset="2"/>
              </a:rPr>
              <a:t></a:t>
            </a:r>
            <a:endParaRPr lang="en-GB" dirty="0"/>
          </a:p>
          <a:p>
            <a:pPr fontAlgn="base" hangingPunct="0"/>
            <a:endParaRPr lang="en-GB" dirty="0"/>
          </a:p>
          <a:p>
            <a:pPr fontAlgn="base" hangingPunct="0"/>
            <a:endParaRPr lang="en-GB" dirty="0"/>
          </a:p>
        </p:txBody>
      </p:sp>
      <p:sp>
        <p:nvSpPr>
          <p:cNvPr id="9" name="Content Placeholder 2">
            <a:extLst>
              <a:ext uri="{FF2B5EF4-FFF2-40B4-BE49-F238E27FC236}">
                <a16:creationId xmlns:a16="http://schemas.microsoft.com/office/drawing/2014/main" id="{11A67D3F-8B2D-4E38-8B7E-0EA1DAE2B94D}"/>
              </a:ext>
            </a:extLst>
          </p:cNvPr>
          <p:cNvSpPr txBox="1">
            <a:spLocks/>
          </p:cNvSpPr>
          <p:nvPr/>
        </p:nvSpPr>
        <p:spPr>
          <a:xfrm>
            <a:off x="6213367" y="2749581"/>
            <a:ext cx="881546" cy="431769"/>
          </a:xfrm>
          <a:prstGeom prst="rect">
            <a:avLst/>
          </a:prstGeom>
        </p:spPr>
        <p:txBody>
          <a:bodyPr vert="horz" lIns="91440" tIns="45720" rIns="91440" bIns="45720" rtlCol="0">
            <a:normAutofit fontScale="47500" lnSpcReduction="20000"/>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None/>
            </a:pPr>
            <a:r>
              <a:rPr lang="en-GB" b="1" u="sng" dirty="0"/>
              <a:t>1 </a:t>
            </a:r>
            <a:r>
              <a:rPr lang="en-GB" b="1" u="sng" dirty="0" err="1"/>
              <a:t>st</a:t>
            </a:r>
            <a:endParaRPr lang="en-GB" b="1" u="sng" dirty="0"/>
          </a:p>
          <a:p>
            <a:pPr marL="0" indent="0">
              <a:buNone/>
            </a:pPr>
            <a:r>
              <a:rPr lang="en-GB" b="1" u="sng" dirty="0"/>
              <a:t>2nd</a:t>
            </a:r>
            <a:endParaRPr lang="en-GB" dirty="0"/>
          </a:p>
          <a:p>
            <a:pPr fontAlgn="base" hangingPunct="0"/>
            <a:endParaRPr lang="en-GB" dirty="0"/>
          </a:p>
          <a:p>
            <a:pPr fontAlgn="base" hangingPunct="0"/>
            <a:endParaRPr lang="en-GB" dirty="0"/>
          </a:p>
        </p:txBody>
      </p:sp>
    </p:spTree>
    <p:extLst>
      <p:ext uri="{BB962C8B-B14F-4D97-AF65-F5344CB8AC3E}">
        <p14:creationId xmlns:p14="http://schemas.microsoft.com/office/powerpoint/2010/main" val="160508244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 calcmode="lin" valueType="num">
                                      <p:cBhvr additive="base">
                                        <p:cTn id="2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 calcmode="lin" valueType="num">
                                      <p:cBhvr additive="base">
                                        <p:cTn id="2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 calcmode="lin" valueType="num">
                                      <p:cBhvr additive="base">
                                        <p:cTn id="3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 Assessment 1 criteria</a:t>
            </a:r>
          </a:p>
        </p:txBody>
      </p:sp>
      <p:sp>
        <p:nvSpPr>
          <p:cNvPr id="3" name="Content Placeholder 2"/>
          <p:cNvSpPr>
            <a:spLocks noGrp="1"/>
          </p:cNvSpPr>
          <p:nvPr>
            <p:ph idx="1"/>
          </p:nvPr>
        </p:nvSpPr>
        <p:spPr>
          <a:xfrm>
            <a:off x="902189" y="2693325"/>
            <a:ext cx="7338060" cy="1886988"/>
          </a:xfrm>
        </p:spPr>
        <p:txBody>
          <a:bodyPr>
            <a:noAutofit/>
          </a:bodyPr>
          <a:lstStyle/>
          <a:p>
            <a:pPr marL="0" indent="0">
              <a:buNone/>
            </a:pPr>
            <a:endParaRPr lang="en-GB" dirty="0"/>
          </a:p>
          <a:p>
            <a:pPr fontAlgn="base" hangingPunct="0"/>
            <a:endParaRPr lang="en-GB" dirty="0"/>
          </a:p>
        </p:txBody>
      </p:sp>
      <p:sp>
        <p:nvSpPr>
          <p:cNvPr id="4" name="Slide Number Placeholder 3"/>
          <p:cNvSpPr>
            <a:spLocks noGrp="1"/>
          </p:cNvSpPr>
          <p:nvPr>
            <p:ph type="sldNum" sz="quarter" idx="12"/>
          </p:nvPr>
        </p:nvSpPr>
        <p:spPr/>
        <p:txBody>
          <a:bodyPr/>
          <a:lstStyle/>
          <a:p>
            <a:fld id="{93D4C1C2-5B6E-2F46-9ED0-2C366A772FD4}" type="slidenum">
              <a:rPr lang="en-GB" smtClean="0"/>
              <a:t>26</a:t>
            </a:fld>
            <a:endParaRPr lang="en-GB"/>
          </a:p>
        </p:txBody>
      </p:sp>
      <p:sp>
        <p:nvSpPr>
          <p:cNvPr id="6" name="Content Placeholder 2">
            <a:extLst>
              <a:ext uri="{FF2B5EF4-FFF2-40B4-BE49-F238E27FC236}">
                <a16:creationId xmlns:a16="http://schemas.microsoft.com/office/drawing/2014/main" id="{DE7CA864-B6D7-46BB-9ED4-86FDE63CD0EE}"/>
              </a:ext>
            </a:extLst>
          </p:cNvPr>
          <p:cNvSpPr txBox="1">
            <a:spLocks/>
          </p:cNvSpPr>
          <p:nvPr/>
        </p:nvSpPr>
        <p:spPr>
          <a:xfrm>
            <a:off x="902189" y="1623563"/>
            <a:ext cx="2833626" cy="1653223"/>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r>
              <a:rPr lang="x-none" dirty="0"/>
              <a:t>The grade table on the following page is a guide to the level of practical content required for the assignments. </a:t>
            </a:r>
            <a:endParaRPr lang="en-GB" dirty="0"/>
          </a:p>
        </p:txBody>
      </p:sp>
      <p:pic>
        <p:nvPicPr>
          <p:cNvPr id="8" name="Picture 7">
            <a:extLst>
              <a:ext uri="{FF2B5EF4-FFF2-40B4-BE49-F238E27FC236}">
                <a16:creationId xmlns:a16="http://schemas.microsoft.com/office/drawing/2014/main" id="{451BCA74-2251-4227-A715-3F9F2C67B97C}"/>
              </a:ext>
            </a:extLst>
          </p:cNvPr>
          <p:cNvPicPr>
            <a:picLocks noChangeAspect="1"/>
          </p:cNvPicPr>
          <p:nvPr/>
        </p:nvPicPr>
        <p:blipFill>
          <a:blip r:embed="rId2"/>
          <a:stretch>
            <a:fillRect/>
          </a:stretch>
        </p:blipFill>
        <p:spPr>
          <a:xfrm>
            <a:off x="4055165" y="1022812"/>
            <a:ext cx="5088835" cy="4124005"/>
          </a:xfrm>
          <a:prstGeom prst="rect">
            <a:avLst/>
          </a:prstGeom>
        </p:spPr>
      </p:pic>
    </p:spTree>
    <p:extLst>
      <p:ext uri="{BB962C8B-B14F-4D97-AF65-F5344CB8AC3E}">
        <p14:creationId xmlns:p14="http://schemas.microsoft.com/office/powerpoint/2010/main" val="410712294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DDFE-D57C-4C8A-99CA-BE47D36EE1CE}"/>
              </a:ext>
            </a:extLst>
          </p:cNvPr>
          <p:cNvSpPr>
            <a:spLocks noGrp="1"/>
          </p:cNvSpPr>
          <p:nvPr>
            <p:ph type="title"/>
          </p:nvPr>
        </p:nvSpPr>
        <p:spPr/>
        <p:txBody>
          <a:bodyPr>
            <a:normAutofit/>
          </a:bodyPr>
          <a:lstStyle/>
          <a:p>
            <a:r>
              <a:rPr lang="en-GB" sz="3200" dirty="0"/>
              <a:t>Extenuating circumstances</a:t>
            </a:r>
            <a:br>
              <a:rPr lang="en-GB" sz="3200" dirty="0">
                <a:cs typeface="Arial"/>
              </a:rPr>
            </a:br>
            <a:endParaRPr lang="en-GB" dirty="0"/>
          </a:p>
        </p:txBody>
      </p:sp>
      <p:sp>
        <p:nvSpPr>
          <p:cNvPr id="4" name="Slide Number Placeholder 3">
            <a:extLst>
              <a:ext uri="{FF2B5EF4-FFF2-40B4-BE49-F238E27FC236}">
                <a16:creationId xmlns:a16="http://schemas.microsoft.com/office/drawing/2014/main" id="{0148D0CB-586E-4028-845D-CB771BA7336D}"/>
              </a:ext>
            </a:extLst>
          </p:cNvPr>
          <p:cNvSpPr>
            <a:spLocks noGrp="1"/>
          </p:cNvSpPr>
          <p:nvPr>
            <p:ph type="sldNum" sz="quarter" idx="12"/>
          </p:nvPr>
        </p:nvSpPr>
        <p:spPr/>
        <p:txBody>
          <a:bodyPr/>
          <a:lstStyle/>
          <a:p>
            <a:fld id="{93D4C1C2-5B6E-2F46-9ED0-2C366A772FD4}" type="slidenum">
              <a:rPr lang="en-GB" smtClean="0"/>
              <a:t>27</a:t>
            </a:fld>
            <a:endParaRPr lang="en-GB"/>
          </a:p>
        </p:txBody>
      </p:sp>
      <p:sp>
        <p:nvSpPr>
          <p:cNvPr id="5" name="Rectangle 4">
            <a:extLst>
              <a:ext uri="{FF2B5EF4-FFF2-40B4-BE49-F238E27FC236}">
                <a16:creationId xmlns:a16="http://schemas.microsoft.com/office/drawing/2014/main" id="{CD648C4C-D197-4FAB-BD62-2B451191450D}"/>
              </a:ext>
            </a:extLst>
          </p:cNvPr>
          <p:cNvSpPr>
            <a:spLocks noChangeArrowheads="1"/>
          </p:cNvSpPr>
          <p:nvPr/>
        </p:nvSpPr>
        <p:spPr bwMode="auto">
          <a:xfrm>
            <a:off x="757238" y="1560790"/>
            <a:ext cx="7550943" cy="2862322"/>
          </a:xfrm>
          <a:prstGeom prst="rect">
            <a:avLst/>
          </a:prstGeom>
          <a:noFill/>
          <a:ln w="9525">
            <a:noFill/>
            <a:miter lim="800000"/>
            <a:headEnd/>
            <a:tailEnd/>
          </a:ln>
        </p:spPr>
        <p:txBody>
          <a:bodyPr wrap="square">
            <a:spAutoFit/>
          </a:bodyPr>
          <a:lstStyle/>
          <a:p>
            <a:r>
              <a:rPr lang="en-GB" dirty="0"/>
              <a:t>EC1 – </a:t>
            </a:r>
          </a:p>
          <a:p>
            <a:pPr lvl="1"/>
            <a:r>
              <a:rPr lang="en-GB" dirty="0"/>
              <a:t>Extenuating Circumstances (up to one week – EC1) are based on a signed declaration through self-certification in student records. Three assessment types, Coursework standard; Portfolio; and Dissertation</a:t>
            </a:r>
          </a:p>
          <a:p>
            <a:pPr lvl="1"/>
            <a:endParaRPr lang="en-GB" dirty="0"/>
          </a:p>
          <a:p>
            <a:r>
              <a:rPr lang="en-GB" dirty="0"/>
              <a:t>EC2 – </a:t>
            </a:r>
          </a:p>
          <a:p>
            <a:pPr lvl="1"/>
            <a:r>
              <a:rPr lang="en-GB" dirty="0"/>
              <a:t>Help Zones, liaising with Senior Tutors, approve Extenuating Circumstances up to 20 working days. Coursework standard; Portfolio; and Dissertation. Students require supporting evidence from an independent professional.</a:t>
            </a:r>
          </a:p>
        </p:txBody>
      </p:sp>
    </p:spTree>
    <p:extLst>
      <p:ext uri="{BB962C8B-B14F-4D97-AF65-F5344CB8AC3E}">
        <p14:creationId xmlns:p14="http://schemas.microsoft.com/office/powerpoint/2010/main" val="254165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CCC055B1-FBE1-4A33-8643-A927135F0281}"/>
              </a:ext>
            </a:extLst>
          </p:cNvPr>
          <p:cNvGraphicFramePr>
            <a:graphicFrameLocks noChangeAspect="1"/>
          </p:cNvGraphicFramePr>
          <p:nvPr>
            <p:extLst>
              <p:ext uri="{D42A27DB-BD31-4B8C-83A1-F6EECF244321}">
                <p14:modId xmlns:p14="http://schemas.microsoft.com/office/powerpoint/2010/main" val="3190539621"/>
              </p:ext>
            </p:extLst>
          </p:nvPr>
        </p:nvGraphicFramePr>
        <p:xfrm>
          <a:off x="6984260" y="2557220"/>
          <a:ext cx="2019869" cy="603155"/>
        </p:xfrm>
        <a:graphic>
          <a:graphicData uri="http://schemas.openxmlformats.org/presentationml/2006/ole">
            <mc:AlternateContent xmlns:mc="http://schemas.openxmlformats.org/markup-compatibility/2006">
              <mc:Choice xmlns:v="urn:schemas-microsoft-com:vml" Requires="v">
                <p:oleObj spid="_x0000_s2050" name="Image" r:id="rId3" imgW="5485680" imgH="1638000" progId="Photoshop.Image.18">
                  <p:embed/>
                </p:oleObj>
              </mc:Choice>
              <mc:Fallback>
                <p:oleObj name="Image" r:id="rId3" imgW="5485680" imgH="1638000" progId="Photoshop.Image.18">
                  <p:embed/>
                  <p:pic>
                    <p:nvPicPr>
                      <p:cNvPr id="5" name="Object 4">
                        <a:extLst>
                          <a:ext uri="{FF2B5EF4-FFF2-40B4-BE49-F238E27FC236}">
                            <a16:creationId xmlns:a16="http://schemas.microsoft.com/office/drawing/2014/main" id="{CCC055B1-FBE1-4A33-8643-A927135F0281}"/>
                          </a:ext>
                        </a:extLst>
                      </p:cNvPr>
                      <p:cNvPicPr/>
                      <p:nvPr/>
                    </p:nvPicPr>
                    <p:blipFill>
                      <a:blip r:embed="rId4"/>
                      <a:stretch>
                        <a:fillRect/>
                      </a:stretch>
                    </p:blipFill>
                    <p:spPr>
                      <a:xfrm>
                        <a:off x="6984260" y="2557220"/>
                        <a:ext cx="2019869" cy="603155"/>
                      </a:xfrm>
                      <a:prstGeom prst="rect">
                        <a:avLst/>
                      </a:prstGeom>
                    </p:spPr>
                  </p:pic>
                </p:oleObj>
              </mc:Fallback>
            </mc:AlternateContent>
          </a:graphicData>
        </a:graphic>
      </p:graphicFrame>
      <p:sp>
        <p:nvSpPr>
          <p:cNvPr id="12" name="Content Placeholder 2">
            <a:extLst>
              <a:ext uri="{FF2B5EF4-FFF2-40B4-BE49-F238E27FC236}">
                <a16:creationId xmlns:a16="http://schemas.microsoft.com/office/drawing/2014/main" id="{0E7E063B-5A63-4AC7-93EF-788EA5D98EF7}"/>
              </a:ext>
            </a:extLst>
          </p:cNvPr>
          <p:cNvSpPr txBox="1">
            <a:spLocks/>
          </p:cNvSpPr>
          <p:nvPr/>
        </p:nvSpPr>
        <p:spPr>
          <a:xfrm>
            <a:off x="833141" y="2450174"/>
            <a:ext cx="8194853" cy="1080861"/>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r>
              <a:rPr lang="en-GB" sz="1800" b="1" u="sng" dirty="0"/>
              <a:t>Submission </a:t>
            </a:r>
          </a:p>
          <a:p>
            <a:pPr marL="0" indent="0" fontAlgn="base" hangingPunct="0">
              <a:buNone/>
            </a:pPr>
            <a:r>
              <a:rPr lang="en-GB" sz="1800" dirty="0"/>
              <a:t>Submission will be made under Moodle  within Assessment 01.</a:t>
            </a:r>
          </a:p>
          <a:p>
            <a:pPr marL="0" indent="0" fontAlgn="base" hangingPunct="0">
              <a:buNone/>
            </a:pPr>
            <a:endParaRPr lang="en-GB" sz="1800" dirty="0"/>
          </a:p>
          <a:p>
            <a:pPr marL="0" indent="0" fontAlgn="base" hangingPunct="0">
              <a:buNone/>
            </a:pPr>
            <a:r>
              <a:rPr lang="en-GB" sz="1800" dirty="0"/>
              <a:t> </a:t>
            </a:r>
          </a:p>
        </p:txBody>
      </p:sp>
      <p:sp>
        <p:nvSpPr>
          <p:cNvPr id="2" name="Title 1"/>
          <p:cNvSpPr>
            <a:spLocks noGrp="1"/>
          </p:cNvSpPr>
          <p:nvPr>
            <p:ph type="title"/>
          </p:nvPr>
        </p:nvSpPr>
        <p:spPr/>
        <p:txBody>
          <a:bodyPr/>
          <a:lstStyle/>
          <a:p>
            <a:r>
              <a:rPr lang="en-GB" dirty="0"/>
              <a:t>Delivery date for assessment 01</a:t>
            </a:r>
          </a:p>
        </p:txBody>
      </p:sp>
      <p:sp>
        <p:nvSpPr>
          <p:cNvPr id="4" name="Slide Number Placeholder 3"/>
          <p:cNvSpPr>
            <a:spLocks noGrp="1"/>
          </p:cNvSpPr>
          <p:nvPr>
            <p:ph type="sldNum" sz="quarter" idx="12"/>
          </p:nvPr>
        </p:nvSpPr>
        <p:spPr/>
        <p:txBody>
          <a:bodyPr/>
          <a:lstStyle/>
          <a:p>
            <a:fld id="{93D4C1C2-5B6E-2F46-9ED0-2C366A772FD4}" type="slidenum">
              <a:rPr lang="en-GB" smtClean="0"/>
              <a:t>28</a:t>
            </a:fld>
            <a:endParaRPr lang="en-GB"/>
          </a:p>
        </p:txBody>
      </p:sp>
      <p:sp>
        <p:nvSpPr>
          <p:cNvPr id="6" name="Content Placeholder 2">
            <a:extLst>
              <a:ext uri="{FF2B5EF4-FFF2-40B4-BE49-F238E27FC236}">
                <a16:creationId xmlns:a16="http://schemas.microsoft.com/office/drawing/2014/main" id="{DE7CA864-B6D7-46BB-9ED4-86FDE63CD0EE}"/>
              </a:ext>
            </a:extLst>
          </p:cNvPr>
          <p:cNvSpPr txBox="1">
            <a:spLocks/>
          </p:cNvSpPr>
          <p:nvPr/>
        </p:nvSpPr>
        <p:spPr>
          <a:xfrm>
            <a:off x="902188" y="1623563"/>
            <a:ext cx="7181637" cy="1653223"/>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endParaRPr lang="en-GB" dirty="0"/>
          </a:p>
        </p:txBody>
      </p:sp>
      <p:sp>
        <p:nvSpPr>
          <p:cNvPr id="9" name="Content Placeholder 2">
            <a:extLst>
              <a:ext uri="{FF2B5EF4-FFF2-40B4-BE49-F238E27FC236}">
                <a16:creationId xmlns:a16="http://schemas.microsoft.com/office/drawing/2014/main" id="{025C6AD1-DC47-419B-8788-109133D8ECE2}"/>
              </a:ext>
            </a:extLst>
          </p:cNvPr>
          <p:cNvSpPr txBox="1">
            <a:spLocks/>
          </p:cNvSpPr>
          <p:nvPr/>
        </p:nvSpPr>
        <p:spPr>
          <a:xfrm>
            <a:off x="833141" y="1544385"/>
            <a:ext cx="7870752" cy="1080861"/>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r>
              <a:rPr lang="en-GB" sz="2000" b="1" u="sng" dirty="0"/>
              <a:t>Assessment 01</a:t>
            </a:r>
          </a:p>
          <a:p>
            <a:pPr marL="0" indent="0" fontAlgn="base" hangingPunct="0">
              <a:buNone/>
            </a:pPr>
            <a:r>
              <a:rPr lang="en-GB" sz="2000" dirty="0">
                <a:solidFill>
                  <a:srgbClr val="FFC000"/>
                </a:solidFill>
              </a:rPr>
              <a:t>Due Date - Wednesday, 20 November 2019, 15:00 PM</a:t>
            </a:r>
          </a:p>
        </p:txBody>
      </p:sp>
      <p:sp>
        <p:nvSpPr>
          <p:cNvPr id="13" name="Content Placeholder 2">
            <a:extLst>
              <a:ext uri="{FF2B5EF4-FFF2-40B4-BE49-F238E27FC236}">
                <a16:creationId xmlns:a16="http://schemas.microsoft.com/office/drawing/2014/main" id="{A69CC3EC-7E50-4443-BB84-463C11F0692E}"/>
              </a:ext>
            </a:extLst>
          </p:cNvPr>
          <p:cNvSpPr txBox="1">
            <a:spLocks/>
          </p:cNvSpPr>
          <p:nvPr/>
        </p:nvSpPr>
        <p:spPr>
          <a:xfrm>
            <a:off x="833141" y="3267422"/>
            <a:ext cx="8194853" cy="915154"/>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r>
              <a:rPr lang="en-GB" sz="1800" b="1" u="sng" dirty="0"/>
              <a:t>How to submit  </a:t>
            </a:r>
          </a:p>
          <a:p>
            <a:pPr marL="0" indent="0" fontAlgn="base" hangingPunct="0">
              <a:buNone/>
            </a:pPr>
            <a:r>
              <a:rPr lang="en-GB" sz="1800" dirty="0"/>
              <a:t>Video walk through </a:t>
            </a:r>
          </a:p>
          <a:p>
            <a:pPr marL="0" indent="0" fontAlgn="base" hangingPunct="0">
              <a:buNone/>
            </a:pPr>
            <a:r>
              <a:rPr lang="en-GB" sz="1800" dirty="0"/>
              <a:t> </a:t>
            </a:r>
          </a:p>
        </p:txBody>
      </p:sp>
      <p:pic>
        <p:nvPicPr>
          <p:cNvPr id="3" name="Picture 2">
            <a:hlinkClick r:id="rId5"/>
            <a:extLst>
              <a:ext uri="{FF2B5EF4-FFF2-40B4-BE49-F238E27FC236}">
                <a16:creationId xmlns:a16="http://schemas.microsoft.com/office/drawing/2014/main" id="{F5B90291-4C24-4ECE-9131-45E4F70F664D}"/>
              </a:ext>
            </a:extLst>
          </p:cNvPr>
          <p:cNvPicPr>
            <a:picLocks noChangeAspect="1"/>
          </p:cNvPicPr>
          <p:nvPr/>
        </p:nvPicPr>
        <p:blipFill>
          <a:blip r:embed="rId6"/>
          <a:stretch>
            <a:fillRect/>
          </a:stretch>
        </p:blipFill>
        <p:spPr>
          <a:xfrm>
            <a:off x="3125078" y="3274259"/>
            <a:ext cx="3610978" cy="1816726"/>
          </a:xfrm>
          <a:prstGeom prst="rect">
            <a:avLst/>
          </a:prstGeom>
        </p:spPr>
      </p:pic>
      <p:sp>
        <p:nvSpPr>
          <p:cNvPr id="14" name="Content Placeholder 2">
            <a:extLst>
              <a:ext uri="{FF2B5EF4-FFF2-40B4-BE49-F238E27FC236}">
                <a16:creationId xmlns:a16="http://schemas.microsoft.com/office/drawing/2014/main" id="{D2858D64-80E4-45C8-BC09-5BEA21DF3301}"/>
              </a:ext>
            </a:extLst>
          </p:cNvPr>
          <p:cNvSpPr txBox="1">
            <a:spLocks/>
          </p:cNvSpPr>
          <p:nvPr/>
        </p:nvSpPr>
        <p:spPr>
          <a:xfrm>
            <a:off x="6796682" y="3708023"/>
            <a:ext cx="1443568" cy="915154"/>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r>
              <a:rPr lang="en-GB" sz="1800" b="1" u="sng" dirty="0">
                <a:solidFill>
                  <a:srgbClr val="FFC000"/>
                </a:solidFill>
              </a:rPr>
              <a:t>Click to view </a:t>
            </a:r>
            <a:endParaRPr lang="en-GB" sz="1800" dirty="0">
              <a:solidFill>
                <a:srgbClr val="FFC000"/>
              </a:solidFill>
            </a:endParaRPr>
          </a:p>
          <a:p>
            <a:pPr marL="0" indent="0" fontAlgn="base" hangingPunct="0">
              <a:buNone/>
            </a:pPr>
            <a:r>
              <a:rPr lang="en-GB" sz="1800" dirty="0"/>
              <a:t> </a:t>
            </a:r>
          </a:p>
        </p:txBody>
      </p:sp>
    </p:spTree>
    <p:extLst>
      <p:ext uri="{BB962C8B-B14F-4D97-AF65-F5344CB8AC3E}">
        <p14:creationId xmlns:p14="http://schemas.microsoft.com/office/powerpoint/2010/main" val="18325583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Delivery date for assessment 01</a:t>
            </a:r>
          </a:p>
        </p:txBody>
      </p:sp>
      <p:sp>
        <p:nvSpPr>
          <p:cNvPr id="4" name="Slide Number Placeholder 3"/>
          <p:cNvSpPr>
            <a:spLocks noGrp="1"/>
          </p:cNvSpPr>
          <p:nvPr>
            <p:ph type="sldNum" sz="quarter" idx="12"/>
          </p:nvPr>
        </p:nvSpPr>
        <p:spPr/>
        <p:txBody>
          <a:bodyPr/>
          <a:lstStyle/>
          <a:p>
            <a:fld id="{93D4C1C2-5B6E-2F46-9ED0-2C366A772FD4}" type="slidenum">
              <a:rPr lang="en-GB" smtClean="0"/>
              <a:t>29</a:t>
            </a:fld>
            <a:endParaRPr lang="en-GB"/>
          </a:p>
        </p:txBody>
      </p:sp>
      <p:sp>
        <p:nvSpPr>
          <p:cNvPr id="6" name="Content Placeholder 2">
            <a:extLst>
              <a:ext uri="{FF2B5EF4-FFF2-40B4-BE49-F238E27FC236}">
                <a16:creationId xmlns:a16="http://schemas.microsoft.com/office/drawing/2014/main" id="{DE7CA864-B6D7-46BB-9ED4-86FDE63CD0EE}"/>
              </a:ext>
            </a:extLst>
          </p:cNvPr>
          <p:cNvSpPr txBox="1">
            <a:spLocks/>
          </p:cNvSpPr>
          <p:nvPr/>
        </p:nvSpPr>
        <p:spPr>
          <a:xfrm>
            <a:off x="902188" y="1623563"/>
            <a:ext cx="7181637" cy="1653223"/>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endParaRPr lang="en-GB" dirty="0"/>
          </a:p>
        </p:txBody>
      </p:sp>
      <p:sp>
        <p:nvSpPr>
          <p:cNvPr id="10" name="Content Placeholder 2">
            <a:extLst>
              <a:ext uri="{FF2B5EF4-FFF2-40B4-BE49-F238E27FC236}">
                <a16:creationId xmlns:a16="http://schemas.microsoft.com/office/drawing/2014/main" id="{64F8602D-81B7-4AA5-9A2A-2A823A6BCBE8}"/>
              </a:ext>
            </a:extLst>
          </p:cNvPr>
          <p:cNvSpPr txBox="1">
            <a:spLocks/>
          </p:cNvSpPr>
          <p:nvPr/>
        </p:nvSpPr>
        <p:spPr>
          <a:xfrm>
            <a:off x="747683" y="1696707"/>
            <a:ext cx="7870752" cy="1080861"/>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r>
              <a:rPr lang="en-GB" sz="1800" dirty="0"/>
              <a:t>Wow that’s early does that mean we then just focus on other modules after our submission date…Right…..?</a:t>
            </a:r>
          </a:p>
        </p:txBody>
      </p:sp>
      <p:sp>
        <p:nvSpPr>
          <p:cNvPr id="11" name="Content Placeholder 2">
            <a:extLst>
              <a:ext uri="{FF2B5EF4-FFF2-40B4-BE49-F238E27FC236}">
                <a16:creationId xmlns:a16="http://schemas.microsoft.com/office/drawing/2014/main" id="{C008D971-05A8-48BF-B142-63BC2DC97373}"/>
              </a:ext>
            </a:extLst>
          </p:cNvPr>
          <p:cNvSpPr txBox="1">
            <a:spLocks/>
          </p:cNvSpPr>
          <p:nvPr/>
        </p:nvSpPr>
        <p:spPr>
          <a:xfrm>
            <a:off x="747683" y="2479376"/>
            <a:ext cx="7870752" cy="904899"/>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fontAlgn="base" hangingPunct="0">
              <a:buNone/>
            </a:pPr>
            <a:r>
              <a:rPr lang="en-GB" sz="1800" dirty="0"/>
              <a:t>No!!!!….starting on the 19</a:t>
            </a:r>
            <a:r>
              <a:rPr lang="en-GB" sz="1800" baseline="30000" dirty="0"/>
              <a:t>th</a:t>
            </a:r>
            <a:r>
              <a:rPr lang="en-GB" sz="1800" dirty="0"/>
              <a:t> November the second assessment starts with the group project.  </a:t>
            </a:r>
          </a:p>
        </p:txBody>
      </p:sp>
    </p:spTree>
    <p:extLst>
      <p:ext uri="{BB962C8B-B14F-4D97-AF65-F5344CB8AC3E}">
        <p14:creationId xmlns:p14="http://schemas.microsoft.com/office/powerpoint/2010/main" val="93981312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927" y="628984"/>
            <a:ext cx="2782493" cy="3885532"/>
          </a:xfrm>
        </p:spPr>
        <p:txBody>
          <a:bodyPr>
            <a:normAutofit/>
          </a:bodyPr>
          <a:lstStyle/>
          <a:p>
            <a:r>
              <a:rPr lang="en-GB" sz="2700">
                <a:solidFill>
                  <a:schemeClr val="tx1"/>
                </a:solidFill>
              </a:rPr>
              <a:t>Overview</a:t>
            </a:r>
          </a:p>
        </p:txBody>
      </p:sp>
      <p:sp>
        <p:nvSpPr>
          <p:cNvPr id="11"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753" y="628985"/>
            <a:ext cx="4367496" cy="3885531"/>
          </a:xfrm>
        </p:spPr>
        <p:txBody>
          <a:bodyPr anchor="ctr">
            <a:normAutofit/>
          </a:bodyPr>
          <a:lstStyle/>
          <a:p>
            <a:pPr>
              <a:buFont typeface="Arial" panose="020B0604020202020204" pitchFamily="34" charset="0"/>
              <a:buChar char="•"/>
            </a:pPr>
            <a:r>
              <a:rPr lang="en-GB" sz="2400" dirty="0">
                <a:solidFill>
                  <a:schemeClr val="bg2"/>
                </a:solidFill>
              </a:rPr>
              <a:t>Module Guide</a:t>
            </a:r>
          </a:p>
          <a:p>
            <a:pPr>
              <a:buFont typeface="Arial" panose="020B0604020202020204" pitchFamily="34" charset="0"/>
              <a:buChar char="•"/>
            </a:pPr>
            <a:r>
              <a:rPr lang="en-GB" sz="2400" dirty="0">
                <a:solidFill>
                  <a:schemeClr val="bg2"/>
                </a:solidFill>
              </a:rPr>
              <a:t>Support</a:t>
            </a:r>
          </a:p>
          <a:p>
            <a:pPr>
              <a:buFont typeface="Arial" panose="020B0604020202020204" pitchFamily="34" charset="0"/>
              <a:buChar char="•"/>
            </a:pPr>
            <a:r>
              <a:rPr lang="en-GB" sz="2400" dirty="0">
                <a:solidFill>
                  <a:schemeClr val="bg2"/>
                </a:solidFill>
              </a:rPr>
              <a:t>Analyse or Critique </a:t>
            </a:r>
          </a:p>
          <a:p>
            <a:pPr>
              <a:buFont typeface="Arial" panose="020B0604020202020204" pitchFamily="34" charset="0"/>
              <a:buChar char="•"/>
            </a:pPr>
            <a:r>
              <a:rPr lang="en-GB" sz="2400" dirty="0">
                <a:solidFill>
                  <a:schemeClr val="bg2"/>
                </a:solidFill>
              </a:rPr>
              <a:t>Games Practical</a:t>
            </a:r>
          </a:p>
          <a:p>
            <a:pPr>
              <a:buFont typeface="Arial" panose="020B0604020202020204" pitchFamily="34" charset="0"/>
              <a:buChar char="•"/>
            </a:pPr>
            <a:r>
              <a:rPr lang="en-GB" sz="2400" dirty="0">
                <a:solidFill>
                  <a:schemeClr val="bg2"/>
                </a:solidFill>
              </a:rPr>
              <a:t>Summary</a:t>
            </a:r>
          </a:p>
        </p:txBody>
      </p:sp>
      <p:sp>
        <p:nvSpPr>
          <p:cNvPr id="4" name="Slide Number Placeholder 3"/>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bg2"/>
                </a:solidFill>
              </a:rPr>
              <a:pPr>
                <a:spcAft>
                  <a:spcPts val="600"/>
                </a:spcAft>
              </a:pPr>
              <a:t>3</a:t>
            </a:fld>
            <a:endParaRPr lang="en-GB">
              <a:solidFill>
                <a:schemeClr val="bg2"/>
              </a:solidFill>
            </a:endParaRPr>
          </a:p>
        </p:txBody>
      </p:sp>
    </p:spTree>
    <p:extLst>
      <p:ext uri="{BB962C8B-B14F-4D97-AF65-F5344CB8AC3E}">
        <p14:creationId xmlns:p14="http://schemas.microsoft.com/office/powerpoint/2010/main" val="56574168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225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35"/>
            <a:ext cx="3514725" cy="12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3C2B50-01F6-403F-8926-E2945317EF58}"/>
              </a:ext>
            </a:extLst>
          </p:cNvPr>
          <p:cNvSpPr>
            <a:spLocks noGrp="1"/>
          </p:cNvSpPr>
          <p:nvPr>
            <p:ph type="title"/>
          </p:nvPr>
        </p:nvSpPr>
        <p:spPr>
          <a:xfrm>
            <a:off x="475707" y="213132"/>
            <a:ext cx="2753156" cy="1131570"/>
          </a:xfrm>
        </p:spPr>
        <p:txBody>
          <a:bodyPr>
            <a:normAutofit/>
          </a:bodyPr>
          <a:lstStyle/>
          <a:p>
            <a:r>
              <a:rPr lang="en-GB" dirty="0">
                <a:solidFill>
                  <a:schemeClr val="tx2"/>
                </a:solidFill>
              </a:rPr>
              <a:t>Approach to Module</a:t>
            </a:r>
          </a:p>
        </p:txBody>
      </p:sp>
      <p:sp>
        <p:nvSpPr>
          <p:cNvPr id="3" name="Content Placeholder 2">
            <a:extLst>
              <a:ext uri="{FF2B5EF4-FFF2-40B4-BE49-F238E27FC236}">
                <a16:creationId xmlns:a16="http://schemas.microsoft.com/office/drawing/2014/main" id="{F2A94DA2-89C6-4B48-B54B-B91550FB9BB3}"/>
              </a:ext>
            </a:extLst>
          </p:cNvPr>
          <p:cNvSpPr>
            <a:spLocks noGrp="1"/>
          </p:cNvSpPr>
          <p:nvPr>
            <p:ph idx="1"/>
          </p:nvPr>
        </p:nvSpPr>
        <p:spPr>
          <a:xfrm>
            <a:off x="475707" y="1508760"/>
            <a:ext cx="2757509" cy="3154680"/>
          </a:xfrm>
        </p:spPr>
        <p:txBody>
          <a:bodyPr>
            <a:normAutofit/>
          </a:bodyPr>
          <a:lstStyle/>
          <a:p>
            <a:pPr>
              <a:buFont typeface="Arial" panose="020B0604020202020204" pitchFamily="34" charset="0"/>
              <a:buChar char="•"/>
            </a:pPr>
            <a:r>
              <a:rPr lang="en-GB" sz="1400" dirty="0">
                <a:solidFill>
                  <a:schemeClr val="bg1"/>
                </a:solidFill>
              </a:rPr>
              <a:t>Plan your time sensibly</a:t>
            </a:r>
          </a:p>
          <a:p>
            <a:pPr lvl="1">
              <a:buFont typeface="Arial" panose="020B0604020202020204" pitchFamily="34" charset="0"/>
              <a:buChar char="•"/>
            </a:pPr>
            <a:r>
              <a:rPr lang="en-GB" sz="1400" dirty="0">
                <a:solidFill>
                  <a:schemeClr val="bg1"/>
                </a:solidFill>
              </a:rPr>
              <a:t>7hrs+ self-study a week</a:t>
            </a:r>
          </a:p>
          <a:p>
            <a:pPr>
              <a:buFont typeface="Arial" panose="020B0604020202020204" pitchFamily="34" charset="0"/>
              <a:buChar char="•"/>
            </a:pPr>
            <a:r>
              <a:rPr lang="en-GB" sz="1400" dirty="0">
                <a:solidFill>
                  <a:schemeClr val="bg1"/>
                </a:solidFill>
              </a:rPr>
              <a:t>Take notes and ask questions</a:t>
            </a:r>
          </a:p>
          <a:p>
            <a:pPr lvl="1">
              <a:buFont typeface="Arial" panose="020B0604020202020204" pitchFamily="34" charset="0"/>
              <a:buChar char="•"/>
            </a:pPr>
            <a:r>
              <a:rPr lang="en-GB" sz="1400" dirty="0">
                <a:solidFill>
                  <a:schemeClr val="bg1"/>
                </a:solidFill>
              </a:rPr>
              <a:t>Quick and easy way to get feedback from tutors</a:t>
            </a:r>
          </a:p>
          <a:p>
            <a:pPr>
              <a:buFont typeface="Arial" panose="020B0604020202020204" pitchFamily="34" charset="0"/>
              <a:buChar char="•"/>
            </a:pPr>
            <a:r>
              <a:rPr lang="en-GB" sz="1400" dirty="0">
                <a:solidFill>
                  <a:schemeClr val="bg1"/>
                </a:solidFill>
              </a:rPr>
              <a:t>Work incrementally week by week</a:t>
            </a:r>
          </a:p>
          <a:p>
            <a:pPr>
              <a:buFont typeface="Arial" panose="020B0604020202020204" pitchFamily="34" charset="0"/>
              <a:buChar char="•"/>
            </a:pPr>
            <a:r>
              <a:rPr lang="en-GB" sz="1400" dirty="0">
                <a:solidFill>
                  <a:schemeClr val="bg1"/>
                </a:solidFill>
              </a:rPr>
              <a:t>Start work straight away. </a:t>
            </a:r>
          </a:p>
          <a:p>
            <a:pPr lvl="1">
              <a:buFont typeface="Arial" panose="020B0604020202020204" pitchFamily="34" charset="0"/>
              <a:buChar char="•"/>
            </a:pPr>
            <a:r>
              <a:rPr lang="en-GB" sz="1400" dirty="0">
                <a:solidFill>
                  <a:schemeClr val="bg1"/>
                </a:solidFill>
              </a:rPr>
              <a:t>Use the lectures to base your research off. </a:t>
            </a:r>
          </a:p>
        </p:txBody>
      </p:sp>
      <p:sp>
        <p:nvSpPr>
          <p:cNvPr id="75" name="Rectangle 74">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8892" y="0"/>
            <a:ext cx="5675108" cy="51435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122" name="Picture 2" descr="Image result for planning">
            <a:extLst>
              <a:ext uri="{FF2B5EF4-FFF2-40B4-BE49-F238E27FC236}">
                <a16:creationId xmlns:a16="http://schemas.microsoft.com/office/drawing/2014/main" id="{576F1E89-BFFA-4980-AF66-74B51A594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253" y="1561399"/>
            <a:ext cx="5669425" cy="32032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B7994DE-DDB4-47B4-BA3B-F575006C3E04}"/>
              </a:ext>
            </a:extLst>
          </p:cNvPr>
          <p:cNvSpPr>
            <a:spLocks noGrp="1"/>
          </p:cNvSpPr>
          <p:nvPr>
            <p:ph type="sldNum" sz="quarter" idx="12"/>
          </p:nvPr>
        </p:nvSpPr>
        <p:spPr>
          <a:xfrm>
            <a:off x="7994195" y="4817140"/>
            <a:ext cx="709698" cy="273844"/>
          </a:xfrm>
        </p:spPr>
        <p:txBody>
          <a:bodyPr>
            <a:normAutofit/>
          </a:bodyPr>
          <a:lstStyle/>
          <a:p>
            <a:pPr>
              <a:spcAft>
                <a:spcPts val="600"/>
              </a:spcAft>
            </a:pPr>
            <a:fld id="{93D4C1C2-5B6E-2F46-9ED0-2C366A772FD4}" type="slidenum">
              <a:rPr lang="en-GB">
                <a:solidFill>
                  <a:schemeClr val="tx2"/>
                </a:solidFill>
              </a:rPr>
              <a:pPr>
                <a:spcAft>
                  <a:spcPts val="600"/>
                </a:spcAft>
              </a:pPr>
              <a:t>30</a:t>
            </a:fld>
            <a:endParaRPr lang="en-GB">
              <a:solidFill>
                <a:schemeClr val="tx2"/>
              </a:solidFill>
            </a:endParaRPr>
          </a:p>
        </p:txBody>
      </p:sp>
    </p:spTree>
    <p:extLst>
      <p:ext uri="{BB962C8B-B14F-4D97-AF65-F5344CB8AC3E}">
        <p14:creationId xmlns:p14="http://schemas.microsoft.com/office/powerpoint/2010/main" val="33458842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CB6BD7C-6BB8-4A0D-8DB6-3682C5A6ECC8}"/>
              </a:ext>
            </a:extLst>
          </p:cNvPr>
          <p:cNvSpPr txBox="1">
            <a:spLocks/>
          </p:cNvSpPr>
          <p:nvPr/>
        </p:nvSpPr>
        <p:spPr>
          <a:xfrm>
            <a:off x="440987" y="213132"/>
            <a:ext cx="7799262" cy="715745"/>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150" b="1" kern="1200" cap="none" baseline="0">
                <a:solidFill>
                  <a:schemeClr val="bg2"/>
                </a:solidFill>
                <a:latin typeface="+mj-lt"/>
                <a:ea typeface="+mj-ea"/>
                <a:cs typeface="+mj-cs"/>
              </a:defRPr>
            </a:lvl1pPr>
          </a:lstStyle>
          <a:p>
            <a:r>
              <a:rPr lang="en-GB" dirty="0"/>
              <a:t>Recommendations / </a:t>
            </a:r>
            <a:r>
              <a:rPr lang="en-GB" sz="2600" dirty="0"/>
              <a:t>Further your understanding  </a:t>
            </a:r>
          </a:p>
        </p:txBody>
      </p:sp>
      <p:pic>
        <p:nvPicPr>
          <p:cNvPr id="7170" name="Picture 2" descr="https://images-na.ssl-images-amazon.com/images/I/41OC1ppssiL._SX359_BO1,204,203,200_.jpg">
            <a:extLst>
              <a:ext uri="{FF2B5EF4-FFF2-40B4-BE49-F238E27FC236}">
                <a16:creationId xmlns:a16="http://schemas.microsoft.com/office/drawing/2014/main" id="{57C8FBBD-B980-461E-8343-5B9E34C6C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06" y="1806158"/>
            <a:ext cx="1966363" cy="2718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971541C-B50A-4E95-A538-0901B9454C0C}"/>
              </a:ext>
            </a:extLst>
          </p:cNvPr>
          <p:cNvPicPr>
            <a:picLocks noChangeAspect="1"/>
          </p:cNvPicPr>
          <p:nvPr/>
        </p:nvPicPr>
        <p:blipFill>
          <a:blip r:embed="rId3"/>
          <a:stretch>
            <a:fillRect/>
          </a:stretch>
        </p:blipFill>
        <p:spPr>
          <a:xfrm>
            <a:off x="3115606" y="1806158"/>
            <a:ext cx="2199281" cy="2718048"/>
          </a:xfrm>
          <a:prstGeom prst="rect">
            <a:avLst/>
          </a:prstGeom>
        </p:spPr>
      </p:pic>
      <p:pic>
        <p:nvPicPr>
          <p:cNvPr id="9" name="Picture 8">
            <a:extLst>
              <a:ext uri="{FF2B5EF4-FFF2-40B4-BE49-F238E27FC236}">
                <a16:creationId xmlns:a16="http://schemas.microsoft.com/office/drawing/2014/main" id="{D1ABCD8B-49C8-4511-839D-886B0A449DAE}"/>
              </a:ext>
            </a:extLst>
          </p:cNvPr>
          <p:cNvPicPr>
            <a:picLocks noChangeAspect="1"/>
          </p:cNvPicPr>
          <p:nvPr/>
        </p:nvPicPr>
        <p:blipFill>
          <a:blip r:embed="rId4"/>
          <a:stretch>
            <a:fillRect/>
          </a:stretch>
        </p:blipFill>
        <p:spPr>
          <a:xfrm>
            <a:off x="5588824" y="1806158"/>
            <a:ext cx="2095965" cy="2722630"/>
          </a:xfrm>
          <a:prstGeom prst="rect">
            <a:avLst/>
          </a:prstGeom>
        </p:spPr>
      </p:pic>
      <p:sp>
        <p:nvSpPr>
          <p:cNvPr id="11" name="TextBox 10">
            <a:extLst>
              <a:ext uri="{FF2B5EF4-FFF2-40B4-BE49-F238E27FC236}">
                <a16:creationId xmlns:a16="http://schemas.microsoft.com/office/drawing/2014/main" id="{438CE2BE-19BB-44BC-A323-44D839A9228E}"/>
              </a:ext>
            </a:extLst>
          </p:cNvPr>
          <p:cNvSpPr txBox="1"/>
          <p:nvPr/>
        </p:nvSpPr>
        <p:spPr>
          <a:xfrm>
            <a:off x="875306" y="4607203"/>
            <a:ext cx="1966363" cy="553998"/>
          </a:xfrm>
          <a:prstGeom prst="rect">
            <a:avLst/>
          </a:prstGeom>
          <a:noFill/>
        </p:spPr>
        <p:txBody>
          <a:bodyPr wrap="square" rtlCol="0">
            <a:spAutoFit/>
          </a:bodyPr>
          <a:lstStyle/>
          <a:p>
            <a:r>
              <a:rPr lang="en-GB" sz="1000" dirty="0">
                <a:hlinkClick r:id="rId5">
                  <a:extLst>
                    <a:ext uri="{A12FA001-AC4F-418D-AE19-62706E023703}">
                      <ahyp:hlinkClr xmlns:ahyp="http://schemas.microsoft.com/office/drawing/2018/hyperlinkcolor" val="tx"/>
                    </a:ext>
                  </a:extLst>
                </a:hlinkClick>
              </a:rPr>
              <a:t>https://glos-on-worldcat org.glos.idm.oclc.org/oclc/982681055</a:t>
            </a:r>
            <a:endParaRPr lang="en-GB" sz="1000" dirty="0"/>
          </a:p>
        </p:txBody>
      </p:sp>
      <p:sp>
        <p:nvSpPr>
          <p:cNvPr id="13" name="TextBox 12">
            <a:extLst>
              <a:ext uri="{FF2B5EF4-FFF2-40B4-BE49-F238E27FC236}">
                <a16:creationId xmlns:a16="http://schemas.microsoft.com/office/drawing/2014/main" id="{F836D4AE-5FF7-4C05-BEE3-E3B5C74D83B7}"/>
              </a:ext>
            </a:extLst>
          </p:cNvPr>
          <p:cNvSpPr txBox="1"/>
          <p:nvPr/>
        </p:nvSpPr>
        <p:spPr>
          <a:xfrm>
            <a:off x="3115605" y="4607203"/>
            <a:ext cx="2199281" cy="400110"/>
          </a:xfrm>
          <a:prstGeom prst="rect">
            <a:avLst/>
          </a:prstGeom>
          <a:noFill/>
        </p:spPr>
        <p:txBody>
          <a:bodyPr wrap="square" rtlCol="0">
            <a:spAutoFit/>
          </a:bodyPr>
          <a:lstStyle/>
          <a:p>
            <a:r>
              <a:rPr lang="en-GB" sz="1000" dirty="0">
                <a:hlinkClick r:id="rId6">
                  <a:extLst>
                    <a:ext uri="{A12FA001-AC4F-418D-AE19-62706E023703}">
                      <ahyp:hlinkClr xmlns:ahyp="http://schemas.microsoft.com/office/drawing/2018/hyperlinkcolor" val="tx"/>
                    </a:ext>
                  </a:extLst>
                </a:hlinkClick>
              </a:rPr>
              <a:t>https://glos-on-worldcat-org.glos.idm.oclc.org/oclc/858311849</a:t>
            </a:r>
            <a:endParaRPr lang="en-GB" sz="1000" dirty="0"/>
          </a:p>
        </p:txBody>
      </p:sp>
      <p:sp>
        <p:nvSpPr>
          <p:cNvPr id="14" name="TextBox 13">
            <a:extLst>
              <a:ext uri="{FF2B5EF4-FFF2-40B4-BE49-F238E27FC236}">
                <a16:creationId xmlns:a16="http://schemas.microsoft.com/office/drawing/2014/main" id="{7F7FF7D2-0DD4-4C94-B27D-912909962205}"/>
              </a:ext>
            </a:extLst>
          </p:cNvPr>
          <p:cNvSpPr txBox="1"/>
          <p:nvPr/>
        </p:nvSpPr>
        <p:spPr>
          <a:xfrm>
            <a:off x="5588823" y="4607203"/>
            <a:ext cx="2199281" cy="400110"/>
          </a:xfrm>
          <a:prstGeom prst="rect">
            <a:avLst/>
          </a:prstGeom>
          <a:noFill/>
        </p:spPr>
        <p:txBody>
          <a:bodyPr wrap="square" rtlCol="0">
            <a:spAutoFit/>
          </a:bodyPr>
          <a:lstStyle/>
          <a:p>
            <a:r>
              <a:rPr lang="en-GB" sz="1000" dirty="0">
                <a:hlinkClick r:id="rId7">
                  <a:extLst>
                    <a:ext uri="{A12FA001-AC4F-418D-AE19-62706E023703}">
                      <ahyp:hlinkClr xmlns:ahyp="http://schemas.microsoft.com/office/drawing/2018/hyperlinkcolor" val="tx"/>
                    </a:ext>
                  </a:extLst>
                </a:hlinkClick>
              </a:rPr>
              <a:t>https://glos-on-worldcat-org.glos.idm.oclc.org/oclc/953686144</a:t>
            </a:r>
            <a:endParaRPr lang="en-GB" sz="1000" dirty="0"/>
          </a:p>
        </p:txBody>
      </p:sp>
      <p:sp>
        <p:nvSpPr>
          <p:cNvPr id="12" name="Title 1">
            <a:extLst>
              <a:ext uri="{FF2B5EF4-FFF2-40B4-BE49-F238E27FC236}">
                <a16:creationId xmlns:a16="http://schemas.microsoft.com/office/drawing/2014/main" id="{0D3CEEA8-BBC7-42E0-843D-B7E7A3A015DE}"/>
              </a:ext>
            </a:extLst>
          </p:cNvPr>
          <p:cNvSpPr txBox="1">
            <a:spLocks/>
          </p:cNvSpPr>
          <p:nvPr/>
        </p:nvSpPr>
        <p:spPr>
          <a:xfrm>
            <a:off x="440987" y="956032"/>
            <a:ext cx="7799262" cy="400110"/>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150" b="1" kern="1200" cap="none" baseline="0">
                <a:solidFill>
                  <a:schemeClr val="bg2"/>
                </a:solidFill>
                <a:latin typeface="+mj-lt"/>
                <a:ea typeface="+mj-ea"/>
                <a:cs typeface="+mj-cs"/>
              </a:defRPr>
            </a:lvl1pPr>
          </a:lstStyle>
          <a:p>
            <a:r>
              <a:rPr lang="en-GB" sz="1400" dirty="0"/>
              <a:t>Its up to you to explore and research</a:t>
            </a:r>
          </a:p>
        </p:txBody>
      </p:sp>
    </p:spTree>
    <p:extLst>
      <p:ext uri="{BB962C8B-B14F-4D97-AF65-F5344CB8AC3E}">
        <p14:creationId xmlns:p14="http://schemas.microsoft.com/office/powerpoint/2010/main" val="1935700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Games Design - Where to Start</a:t>
            </a:r>
          </a:p>
        </p:txBody>
      </p:sp>
      <p:sp>
        <p:nvSpPr>
          <p:cNvPr id="3" name="Content Placeholder 2"/>
          <p:cNvSpPr>
            <a:spLocks noGrp="1"/>
          </p:cNvSpPr>
          <p:nvPr>
            <p:ph idx="1"/>
          </p:nvPr>
        </p:nvSpPr>
        <p:spPr>
          <a:xfrm>
            <a:off x="795398" y="1622226"/>
            <a:ext cx="3974611" cy="3069725"/>
          </a:xfrm>
        </p:spPr>
        <p:txBody>
          <a:bodyPr>
            <a:normAutofit/>
          </a:bodyPr>
          <a:lstStyle/>
          <a:p>
            <a:pPr marL="0" indent="0">
              <a:buNone/>
            </a:pPr>
            <a:r>
              <a:rPr lang="en-GB" dirty="0"/>
              <a:t>What we need to consider and understand as a games designer.</a:t>
            </a:r>
          </a:p>
          <a:p>
            <a:pPr marL="0" indent="0">
              <a:buNone/>
            </a:pPr>
            <a:endParaRPr lang="en-GB" dirty="0"/>
          </a:p>
          <a:p>
            <a:pPr marL="0" indent="0">
              <a:buNone/>
            </a:pPr>
            <a:r>
              <a:rPr lang="en-GB" dirty="0"/>
              <a:t>This semester will address these aspects of computer games</a:t>
            </a:r>
            <a:endParaRPr lang="en-US" dirty="0"/>
          </a:p>
        </p:txBody>
      </p:sp>
      <p:sp>
        <p:nvSpPr>
          <p:cNvPr id="4" name="Slide Number Placeholder 3"/>
          <p:cNvSpPr>
            <a:spLocks noGrp="1"/>
          </p:cNvSpPr>
          <p:nvPr>
            <p:ph type="sldNum" sz="quarter" idx="12"/>
          </p:nvPr>
        </p:nvSpPr>
        <p:spPr/>
        <p:txBody>
          <a:bodyPr/>
          <a:lstStyle/>
          <a:p>
            <a:fld id="{93D4C1C2-5B6E-2F46-9ED0-2C366A772FD4}" type="slidenum">
              <a:rPr lang="en-GB" smtClean="0"/>
              <a:t>32</a:t>
            </a:fld>
            <a:endParaRPr lang="en-GB"/>
          </a:p>
        </p:txBody>
      </p:sp>
      <p:graphicFrame>
        <p:nvGraphicFramePr>
          <p:cNvPr id="5" name="Diagram 4"/>
          <p:cNvGraphicFramePr/>
          <p:nvPr>
            <p:extLst>
              <p:ext uri="{D42A27DB-BD31-4B8C-83A1-F6EECF244321}">
                <p14:modId xmlns:p14="http://schemas.microsoft.com/office/powerpoint/2010/main" val="2285459893"/>
              </p:ext>
            </p:extLst>
          </p:nvPr>
        </p:nvGraphicFramePr>
        <p:xfrm>
          <a:off x="4971497" y="1807078"/>
          <a:ext cx="3732396" cy="2431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608332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30F1-1B97-4801-8CF9-A536D1569AE9}"/>
              </a:ext>
            </a:extLst>
          </p:cNvPr>
          <p:cNvSpPr>
            <a:spLocks noGrp="1"/>
          </p:cNvSpPr>
          <p:nvPr>
            <p:ph type="title"/>
          </p:nvPr>
        </p:nvSpPr>
        <p:spPr/>
        <p:txBody>
          <a:bodyPr/>
          <a:lstStyle/>
          <a:p>
            <a:r>
              <a:rPr lang="en-GB" dirty="0"/>
              <a:t>Why is it important to understand</a:t>
            </a:r>
          </a:p>
        </p:txBody>
      </p:sp>
      <p:sp>
        <p:nvSpPr>
          <p:cNvPr id="3" name="Content Placeholder 2">
            <a:extLst>
              <a:ext uri="{FF2B5EF4-FFF2-40B4-BE49-F238E27FC236}">
                <a16:creationId xmlns:a16="http://schemas.microsoft.com/office/drawing/2014/main" id="{00C69BB6-DF4C-42CA-89A1-EFA5D54E01BA}"/>
              </a:ext>
            </a:extLst>
          </p:cNvPr>
          <p:cNvSpPr>
            <a:spLocks noGrp="1"/>
          </p:cNvSpPr>
          <p:nvPr>
            <p:ph idx="1"/>
          </p:nvPr>
        </p:nvSpPr>
        <p:spPr/>
        <p:txBody>
          <a:bodyPr>
            <a:normAutofit fontScale="92500"/>
          </a:bodyPr>
          <a:lstStyle/>
          <a:p>
            <a:r>
              <a:rPr lang="en-GB" dirty="0"/>
              <a:t>Took more than 35 years for the global games business to grow to $35 billion in 2007</a:t>
            </a:r>
          </a:p>
          <a:p>
            <a:r>
              <a:rPr lang="en-GB" dirty="0"/>
              <a:t>iPhone was introduced. Since then, the games market has added an extra $100 billion in revenues to arrive at this year’s total of $137.9 billion worldwide.</a:t>
            </a:r>
          </a:p>
          <a:p>
            <a:r>
              <a:rPr lang="en-GB" dirty="0"/>
              <a:t>The uptake of smartphones has been a key contributor to the accelerated growth of the games market</a:t>
            </a:r>
          </a:p>
          <a:p>
            <a:r>
              <a:rPr lang="en-GB" dirty="0"/>
              <a:t>The way games are run has changed completely in only 10 years, from both an organizational and a business perspective, regardless of platform.</a:t>
            </a:r>
          </a:p>
          <a:p>
            <a:r>
              <a:rPr lang="en-GB" dirty="0"/>
              <a:t>No other form of entertainment or media gives as much power to the consumer as games.</a:t>
            </a:r>
          </a:p>
          <a:p>
            <a:r>
              <a:rPr lang="en-GB" dirty="0"/>
              <a:t>Games empower people to actively participate, but allow them to enjoy their passion for gaming in ways that suit any mood, interest, lifestyle, location, and budget.</a:t>
            </a:r>
          </a:p>
          <a:p>
            <a:endParaRPr lang="en-GB" dirty="0"/>
          </a:p>
        </p:txBody>
      </p:sp>
      <p:sp>
        <p:nvSpPr>
          <p:cNvPr id="4" name="Slide Number Placeholder 3">
            <a:extLst>
              <a:ext uri="{FF2B5EF4-FFF2-40B4-BE49-F238E27FC236}">
                <a16:creationId xmlns:a16="http://schemas.microsoft.com/office/drawing/2014/main" id="{C04FE565-38E8-4DE8-AE65-F4ED7BDD1003}"/>
              </a:ext>
            </a:extLst>
          </p:cNvPr>
          <p:cNvSpPr>
            <a:spLocks noGrp="1"/>
          </p:cNvSpPr>
          <p:nvPr>
            <p:ph type="sldNum" sz="quarter" idx="12"/>
          </p:nvPr>
        </p:nvSpPr>
        <p:spPr/>
        <p:txBody>
          <a:bodyPr/>
          <a:lstStyle/>
          <a:p>
            <a:fld id="{93D4C1C2-5B6E-2F46-9ED0-2C366A772FD4}" type="slidenum">
              <a:rPr lang="en-GB" smtClean="0"/>
              <a:t>33</a:t>
            </a:fld>
            <a:endParaRPr lang="en-GB"/>
          </a:p>
        </p:txBody>
      </p:sp>
    </p:spTree>
    <p:extLst>
      <p:ext uri="{BB962C8B-B14F-4D97-AF65-F5344CB8AC3E}">
        <p14:creationId xmlns:p14="http://schemas.microsoft.com/office/powerpoint/2010/main" val="390852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32">
            <a:extLst>
              <a:ext uri="{FF2B5EF4-FFF2-40B4-BE49-F238E27FC236}">
                <a16:creationId xmlns:a16="http://schemas.microsoft.com/office/drawing/2014/main" id="{769CA19B-3231-49F6-8B8A-77B604B4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544259"/>
            <a:ext cx="9141714"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34">
            <a:extLst>
              <a:ext uri="{FF2B5EF4-FFF2-40B4-BE49-F238E27FC236}">
                <a16:creationId xmlns:a16="http://schemas.microsoft.com/office/drawing/2014/main" id="{957C9DCD-F4D0-4F2E-8500-FFD4829DA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useBgFill="1">
        <p:nvSpPr>
          <p:cNvPr id="53" name="Rectangle 36">
            <a:extLst>
              <a:ext uri="{FF2B5EF4-FFF2-40B4-BE49-F238E27FC236}">
                <a16:creationId xmlns:a16="http://schemas.microsoft.com/office/drawing/2014/main" id="{F54EF7C1-4C73-4322-AA3B-162F73C26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7016" y="0"/>
            <a:ext cx="3006983" cy="1546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38">
            <a:extLst>
              <a:ext uri="{FF2B5EF4-FFF2-40B4-BE49-F238E27FC236}">
                <a16:creationId xmlns:a16="http://schemas.microsoft.com/office/drawing/2014/main" id="{9192EE7B-3A32-4C26-9791-9C330E01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209" y="2918460"/>
            <a:ext cx="3493791" cy="2225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9C12B99-C321-4523-8655-B051EDE74395}"/>
              </a:ext>
            </a:extLst>
          </p:cNvPr>
          <p:cNvSpPr>
            <a:spLocks noGrp="1"/>
          </p:cNvSpPr>
          <p:nvPr>
            <p:ph type="title"/>
          </p:nvPr>
        </p:nvSpPr>
        <p:spPr>
          <a:xfrm>
            <a:off x="6309897" y="1645920"/>
            <a:ext cx="2591271" cy="1304510"/>
          </a:xfrm>
        </p:spPr>
        <p:txBody>
          <a:bodyPr vert="horz" lIns="91440" tIns="45720" rIns="91440" bIns="45720" rtlCol="0" anchor="ctr">
            <a:normAutofit/>
          </a:bodyPr>
          <a:lstStyle/>
          <a:p>
            <a:pPr algn="ctr" defTabSz="914400">
              <a:lnSpc>
                <a:spcPct val="80000"/>
              </a:lnSpc>
            </a:pPr>
            <a:r>
              <a:rPr lang="en-US" spc="150" dirty="0"/>
              <a:t>Fast facts</a:t>
            </a:r>
          </a:p>
        </p:txBody>
      </p:sp>
      <p:sp>
        <p:nvSpPr>
          <p:cNvPr id="55" name="Rectangle 40">
            <a:extLst>
              <a:ext uri="{FF2B5EF4-FFF2-40B4-BE49-F238E27FC236}">
                <a16:creationId xmlns:a16="http://schemas.microsoft.com/office/drawing/2014/main" id="{160EF76A-AB9B-4269-845E-287FD3B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116077" cy="51435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01E33E3-834F-40B5-826E-FD2D7AF5C420}"/>
              </a:ext>
            </a:extLst>
          </p:cNvPr>
          <p:cNvPicPr>
            <a:picLocks noChangeAspect="1"/>
          </p:cNvPicPr>
          <p:nvPr/>
        </p:nvPicPr>
        <p:blipFill>
          <a:blip r:embed="rId2"/>
          <a:stretch>
            <a:fillRect/>
          </a:stretch>
        </p:blipFill>
        <p:spPr>
          <a:xfrm>
            <a:off x="400827" y="450959"/>
            <a:ext cx="1411872" cy="1282482"/>
          </a:xfrm>
          <a:prstGeom prst="rect">
            <a:avLst/>
          </a:prstGeom>
        </p:spPr>
      </p:pic>
      <p:sp useBgFill="1">
        <p:nvSpPr>
          <p:cNvPr id="56" name="Rectangle 42">
            <a:extLst>
              <a:ext uri="{FF2B5EF4-FFF2-40B4-BE49-F238E27FC236}">
                <a16:creationId xmlns:a16="http://schemas.microsoft.com/office/drawing/2014/main" id="{C02D1CDA-A015-4F70-A9FB-8D4D93656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9952" y="0"/>
            <a:ext cx="68580" cy="21259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7678F9-AFEC-4670-B900-5A8F73E3924D}"/>
              </a:ext>
            </a:extLst>
          </p:cNvPr>
          <p:cNvPicPr>
            <a:picLocks noChangeAspect="1"/>
          </p:cNvPicPr>
          <p:nvPr/>
        </p:nvPicPr>
        <p:blipFill>
          <a:blip r:embed="rId3"/>
          <a:stretch>
            <a:fillRect/>
          </a:stretch>
        </p:blipFill>
        <p:spPr>
          <a:xfrm>
            <a:off x="2246118" y="607798"/>
            <a:ext cx="1635113" cy="968804"/>
          </a:xfrm>
          <a:prstGeom prst="rect">
            <a:avLst/>
          </a:prstGeom>
        </p:spPr>
      </p:pic>
      <p:sp useBgFill="1">
        <p:nvSpPr>
          <p:cNvPr id="57" name="Rectangle 44">
            <a:extLst>
              <a:ext uri="{FF2B5EF4-FFF2-40B4-BE49-F238E27FC236}">
                <a16:creationId xmlns:a16="http://schemas.microsoft.com/office/drawing/2014/main" id="{294582A7-B487-4B67-A333-F5B57394F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8484" y="0"/>
            <a:ext cx="68580" cy="21259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6624C0-4133-4C45-9ED5-38A2CE5464EC}"/>
              </a:ext>
            </a:extLst>
          </p:cNvPr>
          <p:cNvPicPr>
            <a:picLocks noChangeAspect="1"/>
          </p:cNvPicPr>
          <p:nvPr/>
        </p:nvPicPr>
        <p:blipFill>
          <a:blip r:embed="rId4"/>
          <a:stretch>
            <a:fillRect/>
          </a:stretch>
        </p:blipFill>
        <p:spPr>
          <a:xfrm>
            <a:off x="4322767" y="431221"/>
            <a:ext cx="1462758" cy="1321957"/>
          </a:xfrm>
          <a:prstGeom prst="rect">
            <a:avLst/>
          </a:prstGeom>
        </p:spPr>
      </p:pic>
      <p:sp useBgFill="1">
        <p:nvSpPr>
          <p:cNvPr id="58" name="Rectangle 46">
            <a:extLst>
              <a:ext uri="{FF2B5EF4-FFF2-40B4-BE49-F238E27FC236}">
                <a16:creationId xmlns:a16="http://schemas.microsoft.com/office/drawing/2014/main" id="{44E4E1D8-DC42-45D3-8864-B6C9A39F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64696"/>
            <a:ext cx="6124194" cy="68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A264C9-7444-435A-9DDC-FF510ABB94F0}"/>
              </a:ext>
            </a:extLst>
          </p:cNvPr>
          <p:cNvPicPr>
            <a:picLocks noChangeAspect="1"/>
          </p:cNvPicPr>
          <p:nvPr/>
        </p:nvPicPr>
        <p:blipFill>
          <a:blip r:embed="rId5"/>
          <a:stretch>
            <a:fillRect/>
          </a:stretch>
        </p:blipFill>
        <p:spPr>
          <a:xfrm>
            <a:off x="342900" y="2267956"/>
            <a:ext cx="5430675" cy="2498110"/>
          </a:xfrm>
          <a:prstGeom prst="rect">
            <a:avLst/>
          </a:prstGeom>
        </p:spPr>
      </p:pic>
      <p:sp useBgFill="1">
        <p:nvSpPr>
          <p:cNvPr id="59" name="Rectangle 48">
            <a:extLst>
              <a:ext uri="{FF2B5EF4-FFF2-40B4-BE49-F238E27FC236}">
                <a16:creationId xmlns:a16="http://schemas.microsoft.com/office/drawing/2014/main" id="{756E4876-8F95-4C1B-B8D3-A5605B71F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268" y="0"/>
            <a:ext cx="6858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5AE5D43-80CB-4205-A440-608E7670B997}"/>
              </a:ext>
            </a:extLst>
          </p:cNvPr>
          <p:cNvSpPr>
            <a:spLocks noGrp="1"/>
          </p:cNvSpPr>
          <p:nvPr>
            <p:ph type="sldNum" sz="quarter" idx="12"/>
          </p:nvPr>
        </p:nvSpPr>
        <p:spPr>
          <a:xfrm>
            <a:off x="7994195" y="4817140"/>
            <a:ext cx="709698" cy="273844"/>
          </a:xfrm>
        </p:spPr>
        <p:txBody>
          <a:bodyPr vert="horz" lIns="45720" tIns="45720" rIns="91440" bIns="45720" rtlCol="0" anchor="ctr">
            <a:normAutofit/>
          </a:bodyPr>
          <a:lstStyle/>
          <a:p>
            <a:pPr defTabSz="914400">
              <a:lnSpc>
                <a:spcPct val="90000"/>
              </a:lnSpc>
              <a:spcAft>
                <a:spcPts val="600"/>
              </a:spcAft>
            </a:pPr>
            <a:fld id="{93D4C1C2-5B6E-2F46-9ED0-2C366A772FD4}" type="slidenum">
              <a:rPr lang="en-US" sz="1200"/>
              <a:pPr defTabSz="914400">
                <a:lnSpc>
                  <a:spcPct val="90000"/>
                </a:lnSpc>
                <a:spcAft>
                  <a:spcPts val="600"/>
                </a:spcAft>
              </a:pPr>
              <a:t>34</a:t>
            </a:fld>
            <a:endParaRPr lang="en-US" sz="1200"/>
          </a:p>
        </p:txBody>
      </p:sp>
      <p:sp>
        <p:nvSpPr>
          <p:cNvPr id="36" name="Content Placeholder 2">
            <a:extLst>
              <a:ext uri="{FF2B5EF4-FFF2-40B4-BE49-F238E27FC236}">
                <a16:creationId xmlns:a16="http://schemas.microsoft.com/office/drawing/2014/main" id="{140E452C-112B-4247-9292-4B10B44F06F3}"/>
              </a:ext>
            </a:extLst>
          </p:cNvPr>
          <p:cNvSpPr>
            <a:spLocks noGrp="1"/>
          </p:cNvSpPr>
          <p:nvPr>
            <p:ph idx="1"/>
          </p:nvPr>
        </p:nvSpPr>
        <p:spPr>
          <a:xfrm>
            <a:off x="6618500" y="160020"/>
            <a:ext cx="2044013" cy="1805939"/>
          </a:xfrm>
        </p:spPr>
        <p:txBody>
          <a:bodyPr>
            <a:normAutofit/>
          </a:bodyPr>
          <a:lstStyle/>
          <a:p>
            <a:pPr marL="0" indent="0">
              <a:buNone/>
            </a:pPr>
            <a:r>
              <a:rPr lang="en-GB" sz="1400" dirty="0">
                <a:latin typeface="Arial" panose="020B0604020202020204" pitchFamily="34" charset="0"/>
                <a:cs typeface="Arial" panose="020B0604020202020204" pitchFamily="34" charset="0"/>
              </a:rPr>
              <a:t>2.3 billion active gamers in the world this year, of which 46%, or 1.1 billion, spend money on games.</a:t>
            </a:r>
            <a:endParaRPr lang="en-US" sz="1400" dirty="0"/>
          </a:p>
        </p:txBody>
      </p:sp>
      <p:sp>
        <p:nvSpPr>
          <p:cNvPr id="38" name="Content Placeholder 2">
            <a:extLst>
              <a:ext uri="{FF2B5EF4-FFF2-40B4-BE49-F238E27FC236}">
                <a16:creationId xmlns:a16="http://schemas.microsoft.com/office/drawing/2014/main" id="{C146E17D-1CAB-4EA8-9D0C-0926D33E5E24}"/>
              </a:ext>
            </a:extLst>
          </p:cNvPr>
          <p:cNvSpPr txBox="1">
            <a:spLocks/>
          </p:cNvSpPr>
          <p:nvPr/>
        </p:nvSpPr>
        <p:spPr>
          <a:xfrm>
            <a:off x="6584253" y="3298068"/>
            <a:ext cx="2142001" cy="1467998"/>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games market will reach $137.9 billion in 2018, with digital revenues accounting for 91% of the market, or $125.3 billion. </a:t>
            </a:r>
          </a:p>
        </p:txBody>
      </p:sp>
    </p:spTree>
    <p:extLst>
      <p:ext uri="{BB962C8B-B14F-4D97-AF65-F5344CB8AC3E}">
        <p14:creationId xmlns:p14="http://schemas.microsoft.com/office/powerpoint/2010/main" val="124656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xEl>
                                              <p:pRg st="0" end="0"/>
                                            </p:txEl>
                                          </p:spTgt>
                                        </p:tgtEl>
                                        <p:attrNameLst>
                                          <p:attrName>style.visibility</p:attrName>
                                        </p:attrNameLst>
                                      </p:cBhvr>
                                      <p:to>
                                        <p:strVal val="visible"/>
                                      </p:to>
                                    </p:set>
                                    <p:anim calcmode="lin" valueType="num">
                                      <p:cBhvr additive="base">
                                        <p:cTn id="19"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544259"/>
            <a:ext cx="9141714"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77" name="Rectangle 72">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FDF506A-FD4E-4BBC-A10A-DEB94F9BA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299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ewzoo's Gamer Segmentation: Introducing the Eight Game Enthusiasts Personas">
            <a:extLst>
              <a:ext uri="{FF2B5EF4-FFF2-40B4-BE49-F238E27FC236}">
                <a16:creationId xmlns:a16="http://schemas.microsoft.com/office/drawing/2014/main" id="{BBCBAF0C-6787-4B20-9C26-32D450CC14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760" y="220395"/>
            <a:ext cx="7744479" cy="435626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571FB1B-4FFC-43D6-8121-390B3A44E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0026"/>
            <a:ext cx="9144000" cy="3634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5AE5D43-80CB-4205-A440-608E7670B997}"/>
              </a:ext>
            </a:extLst>
          </p:cNvPr>
          <p:cNvSpPr>
            <a:spLocks noGrp="1"/>
          </p:cNvSpPr>
          <p:nvPr>
            <p:ph type="sldNum" sz="quarter" idx="12"/>
          </p:nvPr>
        </p:nvSpPr>
        <p:spPr>
          <a:xfrm>
            <a:off x="7994195" y="4817140"/>
            <a:ext cx="709698" cy="273844"/>
          </a:xfrm>
        </p:spPr>
        <p:txBody>
          <a:bodyPr vert="horz" lIns="45720" tIns="45720" rIns="91440" bIns="45720" rtlCol="0" anchor="ctr">
            <a:normAutofit/>
          </a:bodyPr>
          <a:lstStyle/>
          <a:p>
            <a:pPr defTabSz="914400">
              <a:lnSpc>
                <a:spcPct val="90000"/>
              </a:lnSpc>
              <a:spcAft>
                <a:spcPts val="600"/>
              </a:spcAft>
            </a:pPr>
            <a:fld id="{93D4C1C2-5B6E-2F46-9ED0-2C366A772FD4}" type="slidenum">
              <a:rPr lang="en-US" sz="1200">
                <a:solidFill>
                  <a:schemeClr val="bg1"/>
                </a:solidFill>
              </a:rPr>
              <a:pPr defTabSz="914400">
                <a:lnSpc>
                  <a:spcPct val="90000"/>
                </a:lnSpc>
                <a:spcAft>
                  <a:spcPts val="600"/>
                </a:spcAft>
              </a:pPr>
              <a:t>35</a:t>
            </a:fld>
            <a:endParaRPr lang="en-US" sz="1200">
              <a:solidFill>
                <a:schemeClr val="bg1"/>
              </a:solidFill>
            </a:endParaRPr>
          </a:p>
        </p:txBody>
      </p:sp>
    </p:spTree>
    <p:extLst>
      <p:ext uri="{BB962C8B-B14F-4D97-AF65-F5344CB8AC3E}">
        <p14:creationId xmlns:p14="http://schemas.microsoft.com/office/powerpoint/2010/main" val="205886780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67C1-0FD1-4724-884B-EB1A5B1AD3DD}"/>
              </a:ext>
            </a:extLst>
          </p:cNvPr>
          <p:cNvSpPr>
            <a:spLocks noGrp="1"/>
          </p:cNvSpPr>
          <p:nvPr>
            <p:ph type="title"/>
          </p:nvPr>
        </p:nvSpPr>
        <p:spPr>
          <a:xfrm>
            <a:off x="902189" y="213132"/>
            <a:ext cx="7943496" cy="1131570"/>
          </a:xfrm>
        </p:spPr>
        <p:txBody>
          <a:bodyPr>
            <a:normAutofit/>
          </a:bodyPr>
          <a:lstStyle/>
          <a:p>
            <a:r>
              <a:rPr lang="en-GB" dirty="0"/>
              <a:t>Why do people play computer games?</a:t>
            </a:r>
            <a:endParaRPr lang="en-US" dirty="0"/>
          </a:p>
        </p:txBody>
      </p:sp>
      <p:pic>
        <p:nvPicPr>
          <p:cNvPr id="5" name="Content Placeholder 4">
            <a:extLst>
              <a:ext uri="{FF2B5EF4-FFF2-40B4-BE49-F238E27FC236}">
                <a16:creationId xmlns:a16="http://schemas.microsoft.com/office/drawing/2014/main" id="{CEBEAF6B-3952-45CB-B497-C72CC11C8064}"/>
              </a:ext>
            </a:extLst>
          </p:cNvPr>
          <p:cNvPicPr>
            <a:picLocks noGrp="1" noChangeAspect="1"/>
          </p:cNvPicPr>
          <p:nvPr>
            <p:ph idx="1"/>
          </p:nvPr>
        </p:nvPicPr>
        <p:blipFill>
          <a:blip r:embed="rId2"/>
          <a:stretch>
            <a:fillRect/>
          </a:stretch>
        </p:blipFill>
        <p:spPr>
          <a:xfrm>
            <a:off x="7141768" y="1626860"/>
            <a:ext cx="1545031" cy="2317547"/>
          </a:xfrm>
          <a:prstGeom prst="rect">
            <a:avLst/>
          </a:prstGeom>
        </p:spPr>
      </p:pic>
      <p:sp>
        <p:nvSpPr>
          <p:cNvPr id="4" name="Slide Number Placeholder 3">
            <a:extLst>
              <a:ext uri="{FF2B5EF4-FFF2-40B4-BE49-F238E27FC236}">
                <a16:creationId xmlns:a16="http://schemas.microsoft.com/office/drawing/2014/main" id="{6698980C-1C03-4604-B11F-C6C33DD824D3}"/>
              </a:ext>
            </a:extLst>
          </p:cNvPr>
          <p:cNvSpPr>
            <a:spLocks noGrp="1"/>
          </p:cNvSpPr>
          <p:nvPr>
            <p:ph type="sldNum" sz="quarter" idx="12"/>
          </p:nvPr>
        </p:nvSpPr>
        <p:spPr/>
        <p:txBody>
          <a:bodyPr/>
          <a:lstStyle/>
          <a:p>
            <a:fld id="{93D4C1C2-5B6E-2F46-9ED0-2C366A772FD4}" type="slidenum">
              <a:rPr lang="en-GB" smtClean="0"/>
              <a:t>36</a:t>
            </a:fld>
            <a:endParaRPr lang="en-GB"/>
          </a:p>
        </p:txBody>
      </p:sp>
      <p:pic>
        <p:nvPicPr>
          <p:cNvPr id="6" name="Picture 5">
            <a:extLst>
              <a:ext uri="{FF2B5EF4-FFF2-40B4-BE49-F238E27FC236}">
                <a16:creationId xmlns:a16="http://schemas.microsoft.com/office/drawing/2014/main" id="{AA41367B-7F44-4B39-BF1B-91ACA3A55A45}"/>
              </a:ext>
            </a:extLst>
          </p:cNvPr>
          <p:cNvPicPr>
            <a:picLocks noChangeAspect="1"/>
          </p:cNvPicPr>
          <p:nvPr/>
        </p:nvPicPr>
        <p:blipFill>
          <a:blip r:embed="rId3"/>
          <a:stretch>
            <a:fillRect/>
          </a:stretch>
        </p:blipFill>
        <p:spPr>
          <a:xfrm>
            <a:off x="6010275" y="4566889"/>
            <a:ext cx="2676525" cy="228600"/>
          </a:xfrm>
          <a:prstGeom prst="rect">
            <a:avLst/>
          </a:prstGeom>
        </p:spPr>
      </p:pic>
      <p:sp>
        <p:nvSpPr>
          <p:cNvPr id="7" name="TextBox 6">
            <a:extLst>
              <a:ext uri="{FF2B5EF4-FFF2-40B4-BE49-F238E27FC236}">
                <a16:creationId xmlns:a16="http://schemas.microsoft.com/office/drawing/2014/main" id="{95B99F6B-F801-4A9A-A115-CC04171D09A2}"/>
              </a:ext>
            </a:extLst>
          </p:cNvPr>
          <p:cNvSpPr txBox="1"/>
          <p:nvPr/>
        </p:nvSpPr>
        <p:spPr>
          <a:xfrm>
            <a:off x="572429" y="1626860"/>
            <a:ext cx="6259551" cy="3139321"/>
          </a:xfrm>
          <a:prstGeom prst="rect">
            <a:avLst/>
          </a:prstGeom>
          <a:noFill/>
        </p:spPr>
        <p:txBody>
          <a:bodyPr wrap="square" rtlCol="0">
            <a:spAutoFit/>
          </a:bodyPr>
          <a:lstStyle/>
          <a:p>
            <a:r>
              <a:rPr lang="en-GB" dirty="0"/>
              <a:t>In 2004, </a:t>
            </a:r>
            <a:r>
              <a:rPr lang="en-GB" dirty="0" err="1"/>
              <a:t>Drs.</a:t>
            </a:r>
            <a:r>
              <a:rPr lang="en-GB" dirty="0"/>
              <a:t> Cheryl K. Olson and Lawrence </a:t>
            </a:r>
            <a:r>
              <a:rPr lang="en-GB" dirty="0" err="1"/>
              <a:t>Kutner</a:t>
            </a:r>
            <a:r>
              <a:rPr lang="en-GB" dirty="0"/>
              <a:t>, co-founders and directors of the </a:t>
            </a:r>
            <a:r>
              <a:rPr lang="en-GB" dirty="0" err="1"/>
              <a:t>Center</a:t>
            </a:r>
            <a:r>
              <a:rPr lang="en-GB" dirty="0"/>
              <a:t> for Mental Health and Media (at Massachusetts General Hospital/Harvard Medical School), began a $1.5 million study funded by the U.S. Department of Justice on the effects of video games on young teenagers. In contrast to previous research, they studied real children and families in real situations.</a:t>
            </a:r>
            <a:br>
              <a:rPr lang="en-GB" dirty="0"/>
            </a:br>
            <a:endParaRPr lang="en-GB" dirty="0"/>
          </a:p>
          <a:p>
            <a:r>
              <a:rPr lang="en-GB" dirty="0"/>
              <a:t>What they found surprised, encouraged, and sometimes disturbed them.</a:t>
            </a:r>
          </a:p>
          <a:p>
            <a:endParaRPr lang="en-GB" dirty="0"/>
          </a:p>
        </p:txBody>
      </p:sp>
    </p:spTree>
    <p:extLst>
      <p:ext uri="{BB962C8B-B14F-4D97-AF65-F5344CB8AC3E}">
        <p14:creationId xmlns:p14="http://schemas.microsoft.com/office/powerpoint/2010/main" val="1849414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67C1-0FD1-4724-884B-EB1A5B1AD3DD}"/>
              </a:ext>
            </a:extLst>
          </p:cNvPr>
          <p:cNvSpPr>
            <a:spLocks noGrp="1"/>
          </p:cNvSpPr>
          <p:nvPr>
            <p:ph type="title"/>
          </p:nvPr>
        </p:nvSpPr>
        <p:spPr>
          <a:xfrm>
            <a:off x="691116" y="213132"/>
            <a:ext cx="8225905" cy="1131570"/>
          </a:xfrm>
        </p:spPr>
        <p:txBody>
          <a:bodyPr>
            <a:normAutofit/>
          </a:bodyPr>
          <a:lstStyle/>
          <a:p>
            <a:r>
              <a:rPr lang="en-GB" dirty="0"/>
              <a:t>Why do people play computer games?</a:t>
            </a:r>
            <a:endParaRPr lang="en-US" dirty="0"/>
          </a:p>
        </p:txBody>
      </p:sp>
      <p:pic>
        <p:nvPicPr>
          <p:cNvPr id="5" name="Content Placeholder 4">
            <a:extLst>
              <a:ext uri="{FF2B5EF4-FFF2-40B4-BE49-F238E27FC236}">
                <a16:creationId xmlns:a16="http://schemas.microsoft.com/office/drawing/2014/main" id="{CEBEAF6B-3952-45CB-B497-C72CC11C8064}"/>
              </a:ext>
            </a:extLst>
          </p:cNvPr>
          <p:cNvPicPr>
            <a:picLocks noGrp="1" noChangeAspect="1"/>
          </p:cNvPicPr>
          <p:nvPr>
            <p:ph idx="1"/>
          </p:nvPr>
        </p:nvPicPr>
        <p:blipFill>
          <a:blip r:embed="rId2"/>
          <a:stretch>
            <a:fillRect/>
          </a:stretch>
        </p:blipFill>
        <p:spPr>
          <a:xfrm>
            <a:off x="7158862" y="1797022"/>
            <a:ext cx="1545031" cy="2317547"/>
          </a:xfrm>
          <a:prstGeom prst="rect">
            <a:avLst/>
          </a:prstGeom>
        </p:spPr>
      </p:pic>
      <p:sp>
        <p:nvSpPr>
          <p:cNvPr id="4" name="Slide Number Placeholder 3">
            <a:extLst>
              <a:ext uri="{FF2B5EF4-FFF2-40B4-BE49-F238E27FC236}">
                <a16:creationId xmlns:a16="http://schemas.microsoft.com/office/drawing/2014/main" id="{6698980C-1C03-4604-B11F-C6C33DD824D3}"/>
              </a:ext>
            </a:extLst>
          </p:cNvPr>
          <p:cNvSpPr>
            <a:spLocks noGrp="1"/>
          </p:cNvSpPr>
          <p:nvPr>
            <p:ph type="sldNum" sz="quarter" idx="12"/>
          </p:nvPr>
        </p:nvSpPr>
        <p:spPr/>
        <p:txBody>
          <a:bodyPr/>
          <a:lstStyle/>
          <a:p>
            <a:fld id="{93D4C1C2-5B6E-2F46-9ED0-2C366A772FD4}" type="slidenum">
              <a:rPr lang="en-GB" smtClean="0"/>
              <a:t>37</a:t>
            </a:fld>
            <a:endParaRPr lang="en-GB"/>
          </a:p>
        </p:txBody>
      </p:sp>
      <p:pic>
        <p:nvPicPr>
          <p:cNvPr id="6" name="Picture 5">
            <a:extLst>
              <a:ext uri="{FF2B5EF4-FFF2-40B4-BE49-F238E27FC236}">
                <a16:creationId xmlns:a16="http://schemas.microsoft.com/office/drawing/2014/main" id="{AA41367B-7F44-4B39-BF1B-91ACA3A55A45}"/>
              </a:ext>
            </a:extLst>
          </p:cNvPr>
          <p:cNvPicPr>
            <a:picLocks noChangeAspect="1"/>
          </p:cNvPicPr>
          <p:nvPr/>
        </p:nvPicPr>
        <p:blipFill>
          <a:blip r:embed="rId3"/>
          <a:stretch>
            <a:fillRect/>
          </a:stretch>
        </p:blipFill>
        <p:spPr>
          <a:xfrm>
            <a:off x="6010275" y="4566889"/>
            <a:ext cx="2676525" cy="228600"/>
          </a:xfrm>
          <a:prstGeom prst="rect">
            <a:avLst/>
          </a:prstGeom>
        </p:spPr>
      </p:pic>
      <p:sp>
        <p:nvSpPr>
          <p:cNvPr id="7" name="TextBox 6">
            <a:extLst>
              <a:ext uri="{FF2B5EF4-FFF2-40B4-BE49-F238E27FC236}">
                <a16:creationId xmlns:a16="http://schemas.microsoft.com/office/drawing/2014/main" id="{95B99F6B-F801-4A9A-A115-CC04171D09A2}"/>
              </a:ext>
            </a:extLst>
          </p:cNvPr>
          <p:cNvSpPr txBox="1"/>
          <p:nvPr/>
        </p:nvSpPr>
        <p:spPr>
          <a:xfrm>
            <a:off x="572429" y="1646316"/>
            <a:ext cx="6259551" cy="2585323"/>
          </a:xfrm>
          <a:prstGeom prst="rect">
            <a:avLst/>
          </a:prstGeom>
          <a:noFill/>
        </p:spPr>
        <p:txBody>
          <a:bodyPr wrap="square" rtlCol="0">
            <a:spAutoFit/>
          </a:bodyPr>
          <a:lstStyle/>
          <a:p>
            <a:r>
              <a:rPr lang="en-GB" dirty="0"/>
              <a:t>An important goal of our research was to understand children’s motivations for game play. We found that almost no research had been done from the perspective of the child game player. After a lot of discussion, our research team came up with 17 possible reasons for play, ranging from “I like to compete and win” to “because there’s nothing else to do” to “it helps me get my anger out.” </a:t>
            </a:r>
          </a:p>
          <a:p>
            <a:endParaRPr lang="en-GB" dirty="0">
              <a:solidFill>
                <a:schemeClr val="bg1"/>
              </a:solidFill>
            </a:endParaRPr>
          </a:p>
          <a:p>
            <a:endParaRPr lang="en-GB" dirty="0"/>
          </a:p>
        </p:txBody>
      </p:sp>
    </p:spTree>
    <p:extLst>
      <p:ext uri="{BB962C8B-B14F-4D97-AF65-F5344CB8AC3E}">
        <p14:creationId xmlns:p14="http://schemas.microsoft.com/office/powerpoint/2010/main" val="1912640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dirty="0"/>
              <a:t>Computer Games Users</a:t>
            </a:r>
            <a:endParaRPr lang="en-US" dirty="0"/>
          </a:p>
        </p:txBody>
      </p:sp>
      <p:sp>
        <p:nvSpPr>
          <p:cNvPr id="8198" name="Rectangle 6"/>
          <p:cNvSpPr>
            <a:spLocks noGrp="1" noChangeArrowheads="1"/>
          </p:cNvSpPr>
          <p:nvPr>
            <p:ph idx="1"/>
          </p:nvPr>
        </p:nvSpPr>
        <p:spPr/>
        <p:txBody>
          <a:bodyPr/>
          <a:lstStyle/>
          <a:p>
            <a:r>
              <a:rPr lang="en-GB" dirty="0"/>
              <a:t>No surprise, the top reasons included </a:t>
            </a:r>
            <a:endParaRPr lang="en-US" dirty="0"/>
          </a:p>
        </p:txBody>
      </p:sp>
      <p:sp>
        <p:nvSpPr>
          <p:cNvPr id="10" name="Slide Number Placeholder 9"/>
          <p:cNvSpPr>
            <a:spLocks noGrp="1"/>
          </p:cNvSpPr>
          <p:nvPr>
            <p:ph type="sldNum" sz="quarter" idx="12"/>
          </p:nvPr>
        </p:nvSpPr>
        <p:spPr/>
        <p:txBody>
          <a:bodyPr/>
          <a:lstStyle/>
          <a:p>
            <a:pPr>
              <a:defRPr/>
            </a:pPr>
            <a:fld id="{85E48820-C77E-4693-ACAE-C4CE49A8C9D8}" type="slidenum">
              <a:rPr lang="en-US" smtClean="0"/>
              <a:pPr>
                <a:defRPr/>
              </a:pPr>
              <a:t>38</a:t>
            </a:fld>
            <a:endParaRPr lang="en-US" dirty="0"/>
          </a:p>
        </p:txBody>
      </p:sp>
      <p:sp>
        <p:nvSpPr>
          <p:cNvPr id="8200" name="AutoShape 8"/>
          <p:cNvSpPr>
            <a:spLocks noChangeArrowheads="1"/>
          </p:cNvSpPr>
          <p:nvPr/>
        </p:nvSpPr>
        <p:spPr bwMode="auto">
          <a:xfrm>
            <a:off x="133528" y="3035642"/>
            <a:ext cx="3344214" cy="712069"/>
          </a:xfrm>
          <a:prstGeom prst="cloudCallout">
            <a:avLst>
              <a:gd name="adj1" fmla="val 79680"/>
              <a:gd name="adj2" fmla="val -18083"/>
            </a:avLst>
          </a:prstGeom>
          <a:solidFill>
            <a:schemeClr val="tx2">
              <a:lumMod val="60000"/>
              <a:lumOff val="40000"/>
            </a:schemeClr>
          </a:solidFill>
          <a:ln w="9525">
            <a:solidFill>
              <a:schemeClr val="tx1"/>
            </a:solidFill>
            <a:round/>
            <a:headEnd/>
            <a:tailEnd/>
          </a:ln>
        </p:spPr>
        <p:txBody>
          <a:bodyPr/>
          <a:lstStyle/>
          <a:p>
            <a:pPr algn="ctr">
              <a:defRPr/>
            </a:pPr>
            <a:r>
              <a:rPr lang="en-GB" sz="1400" dirty="0">
                <a:solidFill>
                  <a:schemeClr val="bg1"/>
                </a:solidFill>
              </a:rPr>
              <a:t>"I like to create my own world," </a:t>
            </a:r>
            <a:endParaRPr lang="en-US" sz="1400" dirty="0">
              <a:solidFill>
                <a:schemeClr val="bg1"/>
              </a:solidFill>
            </a:endParaRPr>
          </a:p>
        </p:txBody>
      </p:sp>
      <p:sp>
        <p:nvSpPr>
          <p:cNvPr id="8201" name="AutoShape 9"/>
          <p:cNvSpPr>
            <a:spLocks noChangeArrowheads="1"/>
          </p:cNvSpPr>
          <p:nvPr/>
        </p:nvSpPr>
        <p:spPr bwMode="auto">
          <a:xfrm>
            <a:off x="133528" y="1940405"/>
            <a:ext cx="3239563" cy="645882"/>
          </a:xfrm>
          <a:prstGeom prst="cloudCallout">
            <a:avLst>
              <a:gd name="adj1" fmla="val 83962"/>
              <a:gd name="adj2" fmla="val 154150"/>
            </a:avLst>
          </a:prstGeom>
          <a:solidFill>
            <a:schemeClr val="tx2">
              <a:lumMod val="60000"/>
              <a:lumOff val="40000"/>
            </a:schemeClr>
          </a:solidFill>
          <a:ln w="9525">
            <a:solidFill>
              <a:schemeClr val="tx1"/>
            </a:solidFill>
            <a:round/>
            <a:headEnd/>
            <a:tailEnd/>
          </a:ln>
        </p:spPr>
        <p:txBody>
          <a:bodyPr/>
          <a:lstStyle/>
          <a:p>
            <a:pPr algn="ctr">
              <a:defRPr/>
            </a:pPr>
            <a:r>
              <a:rPr lang="en-US" sz="1400" dirty="0">
                <a:solidFill>
                  <a:schemeClr val="bg1"/>
                </a:solidFill>
              </a:rPr>
              <a:t>“I like to ‘mod’ games,” </a:t>
            </a:r>
          </a:p>
        </p:txBody>
      </p:sp>
      <p:sp>
        <p:nvSpPr>
          <p:cNvPr id="8202" name="AutoShape 10"/>
          <p:cNvSpPr>
            <a:spLocks noChangeArrowheads="1"/>
          </p:cNvSpPr>
          <p:nvPr/>
        </p:nvSpPr>
        <p:spPr bwMode="auto">
          <a:xfrm>
            <a:off x="185854" y="4189791"/>
            <a:ext cx="3464312" cy="737641"/>
          </a:xfrm>
          <a:prstGeom prst="cloudCallout">
            <a:avLst>
              <a:gd name="adj1" fmla="val 73643"/>
              <a:gd name="adj2" fmla="val -176329"/>
            </a:avLst>
          </a:prstGeom>
          <a:solidFill>
            <a:schemeClr val="tx2">
              <a:lumMod val="60000"/>
              <a:lumOff val="40000"/>
            </a:schemeClr>
          </a:solidFill>
          <a:ln w="9525">
            <a:solidFill>
              <a:schemeClr val="tx1"/>
            </a:solidFill>
            <a:round/>
            <a:headEnd/>
            <a:tailEnd/>
          </a:ln>
        </p:spPr>
        <p:txBody>
          <a:bodyPr/>
          <a:lstStyle/>
          <a:p>
            <a:pPr algn="ctr">
              <a:defRPr/>
            </a:pPr>
            <a:r>
              <a:rPr lang="en-GB" sz="1400" dirty="0">
                <a:solidFill>
                  <a:schemeClr val="bg1"/>
                </a:solidFill>
              </a:rPr>
              <a:t>"I like to compete with other people and win." </a:t>
            </a:r>
            <a:endParaRPr lang="en-US" sz="1400" dirty="0">
              <a:solidFill>
                <a:schemeClr val="bg1"/>
              </a:solidFill>
            </a:endParaRPr>
          </a:p>
        </p:txBody>
      </p:sp>
      <p:sp>
        <p:nvSpPr>
          <p:cNvPr id="8203" name="AutoShape 11"/>
          <p:cNvSpPr>
            <a:spLocks noChangeArrowheads="1"/>
          </p:cNvSpPr>
          <p:nvPr/>
        </p:nvSpPr>
        <p:spPr bwMode="auto">
          <a:xfrm>
            <a:off x="5602997" y="2899152"/>
            <a:ext cx="3248058" cy="689968"/>
          </a:xfrm>
          <a:prstGeom prst="cloudCallout">
            <a:avLst>
              <a:gd name="adj1" fmla="val -84856"/>
              <a:gd name="adj2" fmla="val 3294"/>
            </a:avLst>
          </a:prstGeom>
          <a:solidFill>
            <a:schemeClr val="tx2">
              <a:lumMod val="60000"/>
              <a:lumOff val="40000"/>
            </a:schemeClr>
          </a:solidFill>
          <a:ln w="9525">
            <a:solidFill>
              <a:schemeClr val="tx1"/>
            </a:solidFill>
            <a:round/>
            <a:headEnd/>
            <a:tailEnd/>
          </a:ln>
        </p:spPr>
        <p:txBody>
          <a:bodyPr/>
          <a:lstStyle/>
          <a:p>
            <a:pPr algn="ctr">
              <a:defRPr/>
            </a:pPr>
            <a:r>
              <a:rPr lang="en-GB" sz="1400" dirty="0">
                <a:solidFill>
                  <a:schemeClr val="bg1"/>
                </a:solidFill>
              </a:rPr>
              <a:t>"it's some-thing to do when I'm bored.” </a:t>
            </a:r>
            <a:r>
              <a:rPr lang="en-US" sz="1400" dirty="0">
                <a:solidFill>
                  <a:schemeClr val="bg1"/>
                </a:solidFill>
              </a:rPr>
              <a:t> </a:t>
            </a:r>
          </a:p>
        </p:txBody>
      </p:sp>
      <p:sp>
        <p:nvSpPr>
          <p:cNvPr id="8204" name="AutoShape 12"/>
          <p:cNvSpPr>
            <a:spLocks noChangeArrowheads="1"/>
          </p:cNvSpPr>
          <p:nvPr/>
        </p:nvSpPr>
        <p:spPr bwMode="auto">
          <a:xfrm>
            <a:off x="5468518" y="4088506"/>
            <a:ext cx="3382537" cy="720230"/>
          </a:xfrm>
          <a:prstGeom prst="cloudCallout">
            <a:avLst>
              <a:gd name="adj1" fmla="val -79863"/>
              <a:gd name="adj2" fmla="val -164088"/>
            </a:avLst>
          </a:prstGeom>
          <a:solidFill>
            <a:schemeClr val="tx2">
              <a:lumMod val="60000"/>
              <a:lumOff val="40000"/>
            </a:schemeClr>
          </a:solidFill>
          <a:ln w="9525">
            <a:solidFill>
              <a:schemeClr val="tx1"/>
            </a:solidFill>
            <a:round/>
            <a:headEnd/>
            <a:tailEnd/>
          </a:ln>
        </p:spPr>
        <p:txBody>
          <a:bodyPr/>
          <a:lstStyle/>
          <a:p>
            <a:pPr algn="ctr">
              <a:defRPr/>
            </a:pPr>
            <a:r>
              <a:rPr lang="en-GB" sz="1400" dirty="0">
                <a:solidFill>
                  <a:schemeClr val="bg1"/>
                </a:solidFill>
              </a:rPr>
              <a:t>“I like the challenge of ﬁguring the game out" </a:t>
            </a:r>
            <a:endParaRPr lang="en-US" sz="1400" dirty="0">
              <a:solidFill>
                <a:schemeClr val="bg1"/>
              </a:solidFill>
            </a:endParaRPr>
          </a:p>
        </p:txBody>
      </p:sp>
      <p:sp>
        <p:nvSpPr>
          <p:cNvPr id="8205" name="AutoShape 13"/>
          <p:cNvSpPr>
            <a:spLocks noChangeArrowheads="1"/>
          </p:cNvSpPr>
          <p:nvPr/>
        </p:nvSpPr>
        <p:spPr bwMode="auto">
          <a:xfrm>
            <a:off x="5370185" y="1845120"/>
            <a:ext cx="3480870" cy="741167"/>
          </a:xfrm>
          <a:prstGeom prst="cloudCallout">
            <a:avLst>
              <a:gd name="adj1" fmla="val -75553"/>
              <a:gd name="adj2" fmla="val 140168"/>
            </a:avLst>
          </a:prstGeom>
          <a:solidFill>
            <a:schemeClr val="tx2">
              <a:lumMod val="60000"/>
              <a:lumOff val="40000"/>
            </a:schemeClr>
          </a:solidFill>
          <a:ln w="9525">
            <a:solidFill>
              <a:schemeClr val="tx1"/>
            </a:solidFill>
            <a:round/>
            <a:headEnd/>
            <a:tailEnd/>
          </a:ln>
        </p:spPr>
        <p:txBody>
          <a:bodyPr/>
          <a:lstStyle/>
          <a:p>
            <a:pPr algn="ctr">
              <a:defRPr/>
            </a:pPr>
            <a:r>
              <a:rPr lang="en-GB" sz="1400" dirty="0">
                <a:solidFill>
                  <a:schemeClr val="bg1"/>
                </a:solidFill>
              </a:rPr>
              <a:t>"I like to learn new things." </a:t>
            </a:r>
            <a:endParaRPr lang="en-US" sz="1400" dirty="0">
              <a:solidFill>
                <a:schemeClr val="bg1"/>
              </a:solidFill>
            </a:endParaRPr>
          </a:p>
        </p:txBody>
      </p:sp>
    </p:spTree>
    <p:extLst>
      <p:ext uri="{BB962C8B-B14F-4D97-AF65-F5344CB8AC3E}">
        <p14:creationId xmlns:p14="http://schemas.microsoft.com/office/powerpoint/2010/main" val="38449409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00"/>
                                        </p:tgtEl>
                                        <p:attrNameLst>
                                          <p:attrName>style.visibility</p:attrName>
                                        </p:attrNameLst>
                                      </p:cBhvr>
                                      <p:to>
                                        <p:strVal val="visible"/>
                                      </p:to>
                                    </p:set>
                                    <p:animEffect transition="in" filter="fade">
                                      <p:cBhvr>
                                        <p:cTn id="7" dur="2000"/>
                                        <p:tgtEl>
                                          <p:spTgt spid="82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01"/>
                                        </p:tgtEl>
                                        <p:attrNameLst>
                                          <p:attrName>style.visibility</p:attrName>
                                        </p:attrNameLst>
                                      </p:cBhvr>
                                      <p:to>
                                        <p:strVal val="visible"/>
                                      </p:to>
                                    </p:set>
                                    <p:animEffect transition="in" filter="fade">
                                      <p:cBhvr>
                                        <p:cTn id="12" dur="2000"/>
                                        <p:tgtEl>
                                          <p:spTgt spid="82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02"/>
                                        </p:tgtEl>
                                        <p:attrNameLst>
                                          <p:attrName>style.visibility</p:attrName>
                                        </p:attrNameLst>
                                      </p:cBhvr>
                                      <p:to>
                                        <p:strVal val="visible"/>
                                      </p:to>
                                    </p:set>
                                    <p:animEffect transition="in" filter="fade">
                                      <p:cBhvr>
                                        <p:cTn id="17" dur="2000"/>
                                        <p:tgtEl>
                                          <p:spTgt spid="82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03"/>
                                        </p:tgtEl>
                                        <p:attrNameLst>
                                          <p:attrName>style.visibility</p:attrName>
                                        </p:attrNameLst>
                                      </p:cBhvr>
                                      <p:to>
                                        <p:strVal val="visible"/>
                                      </p:to>
                                    </p:set>
                                    <p:animEffect transition="in" filter="fade">
                                      <p:cBhvr>
                                        <p:cTn id="22" dur="2000"/>
                                        <p:tgtEl>
                                          <p:spTgt spid="820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04"/>
                                        </p:tgtEl>
                                        <p:attrNameLst>
                                          <p:attrName>style.visibility</p:attrName>
                                        </p:attrNameLst>
                                      </p:cBhvr>
                                      <p:to>
                                        <p:strVal val="visible"/>
                                      </p:to>
                                    </p:set>
                                    <p:animEffect transition="in" filter="fade">
                                      <p:cBhvr>
                                        <p:cTn id="27" dur="2000"/>
                                        <p:tgtEl>
                                          <p:spTgt spid="82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205"/>
                                        </p:tgtEl>
                                        <p:attrNameLst>
                                          <p:attrName>style.visibility</p:attrName>
                                        </p:attrNameLst>
                                      </p:cBhvr>
                                      <p:to>
                                        <p:strVal val="visible"/>
                                      </p:to>
                                    </p:set>
                                    <p:animEffect transition="in" filter="fade">
                                      <p:cBhvr>
                                        <p:cTn id="32" dur="2000"/>
                                        <p:tgtEl>
                                          <p:spTgt spid="8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animBg="1"/>
      <p:bldP spid="8201" grpId="0" animBg="1"/>
      <p:bldP spid="8202" grpId="0" animBg="1"/>
      <p:bldP spid="8203" grpId="0" animBg="1"/>
      <p:bldP spid="8204" grpId="0" animBg="1"/>
      <p:bldP spid="820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dirty="0"/>
              <a:t>Computer Games Users</a:t>
            </a:r>
            <a:endParaRPr lang="en-US" dirty="0"/>
          </a:p>
        </p:txBody>
      </p:sp>
      <p:sp>
        <p:nvSpPr>
          <p:cNvPr id="8198" name="Rectangle 6"/>
          <p:cNvSpPr>
            <a:spLocks noGrp="1" noChangeArrowheads="1"/>
          </p:cNvSpPr>
          <p:nvPr>
            <p:ph idx="1"/>
          </p:nvPr>
        </p:nvSpPr>
        <p:spPr>
          <a:xfrm>
            <a:off x="902189" y="1424456"/>
            <a:ext cx="7338060" cy="700677"/>
          </a:xfrm>
        </p:spPr>
        <p:txBody>
          <a:bodyPr>
            <a:normAutofit fontScale="25000" lnSpcReduction="20000"/>
          </a:bodyPr>
          <a:lstStyle/>
          <a:p>
            <a:pPr marL="0" indent="0">
              <a:buNone/>
            </a:pPr>
            <a:r>
              <a:rPr lang="en-GB" sz="6400" dirty="0"/>
              <a:t>To understand this better, they conducted a factor analysis: a statistical method that shows how these reasons for play clustered together. We found rough clusters of four types of game players: </a:t>
            </a:r>
          </a:p>
          <a:p>
            <a:endParaRPr lang="en-GB" sz="6400" dirty="0"/>
          </a:p>
          <a:p>
            <a:pPr>
              <a:buFont typeface="Arial" panose="020B0604020202020204" pitchFamily="34" charset="0"/>
              <a:buChar char="•"/>
            </a:pPr>
            <a:r>
              <a:rPr lang="en-US" sz="5600" b="1" u="sng" dirty="0"/>
              <a:t>Challenge Gamers</a:t>
            </a:r>
          </a:p>
          <a:p>
            <a:pPr marL="0" indent="0">
              <a:buNone/>
            </a:pPr>
            <a:r>
              <a:rPr lang="en-GB" sz="5600" dirty="0"/>
              <a:t>They play mostly because: It’s exciting; it’s fun; I like the challenge of ﬁguring the game out; I like to compete and win</a:t>
            </a:r>
          </a:p>
          <a:p>
            <a:pPr>
              <a:buFont typeface="Arial" panose="020B0604020202020204" pitchFamily="34" charset="0"/>
              <a:buChar char="•"/>
            </a:pPr>
            <a:r>
              <a:rPr lang="en-US" sz="5600" b="1" u="sng" dirty="0"/>
              <a:t>Sociable gamers</a:t>
            </a:r>
          </a:p>
          <a:p>
            <a:pPr marL="0" indent="0">
              <a:buNone/>
            </a:pPr>
            <a:r>
              <a:rPr lang="en-GB" sz="5600" dirty="0"/>
              <a:t>They play mostly because: My friends like to play; to make new friends. </a:t>
            </a:r>
          </a:p>
          <a:p>
            <a:pPr>
              <a:buFont typeface="Arial" panose="020B0604020202020204" pitchFamily="34" charset="0"/>
              <a:buChar char="•"/>
            </a:pPr>
            <a:r>
              <a:rPr lang="en-US" sz="5600" b="1" u="sng" dirty="0"/>
              <a:t>Bored gamers</a:t>
            </a:r>
          </a:p>
          <a:p>
            <a:pPr marL="0" indent="0">
              <a:buNone/>
            </a:pPr>
            <a:r>
              <a:rPr lang="en-GB" sz="5600" dirty="0"/>
              <a:t>They play mostly because: I’m bored; there’s nothing else to do.</a:t>
            </a:r>
          </a:p>
          <a:p>
            <a:pPr>
              <a:buFont typeface="Arial" panose="020B0604020202020204" pitchFamily="34" charset="0"/>
              <a:buChar char="•"/>
            </a:pPr>
            <a:r>
              <a:rPr lang="en-US" sz="5600" b="1" u="sng" dirty="0"/>
              <a:t>Emotion-driven gamers</a:t>
            </a:r>
          </a:p>
          <a:p>
            <a:pPr marL="0" indent="0">
              <a:buNone/>
            </a:pPr>
            <a:r>
              <a:rPr lang="en-GB" sz="5600" dirty="0"/>
              <a:t>They play mostly: To forget my problems; to get my anger out; to feel less lonely.</a:t>
            </a:r>
            <a:endParaRPr lang="en-US" sz="5600" dirty="0"/>
          </a:p>
          <a:p>
            <a:endParaRPr lang="en-US" sz="1800" dirty="0"/>
          </a:p>
        </p:txBody>
      </p:sp>
      <p:sp>
        <p:nvSpPr>
          <p:cNvPr id="10" name="Slide Number Placeholder 9"/>
          <p:cNvSpPr>
            <a:spLocks noGrp="1"/>
          </p:cNvSpPr>
          <p:nvPr>
            <p:ph type="sldNum" sz="quarter" idx="12"/>
          </p:nvPr>
        </p:nvSpPr>
        <p:spPr/>
        <p:txBody>
          <a:bodyPr/>
          <a:lstStyle/>
          <a:p>
            <a:pPr>
              <a:defRPr/>
            </a:pPr>
            <a:fld id="{85E48820-C77E-4693-ACAE-C4CE49A8C9D8}" type="slidenum">
              <a:rPr lang="en-US" smtClean="0"/>
              <a:pPr>
                <a:defRPr/>
              </a:pPr>
              <a:t>39</a:t>
            </a:fld>
            <a:endParaRPr lang="en-US" dirty="0"/>
          </a:p>
        </p:txBody>
      </p:sp>
    </p:spTree>
    <p:extLst>
      <p:ext uri="{BB962C8B-B14F-4D97-AF65-F5344CB8AC3E}">
        <p14:creationId xmlns:p14="http://schemas.microsoft.com/office/powerpoint/2010/main" val="41378507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8">
                                            <p:txEl>
                                              <p:pRg st="2" end="2"/>
                                            </p:txEl>
                                          </p:spTgt>
                                        </p:tgtEl>
                                        <p:attrNameLst>
                                          <p:attrName>style.visibility</p:attrName>
                                        </p:attrNameLst>
                                      </p:cBhvr>
                                      <p:to>
                                        <p:strVal val="visible"/>
                                      </p:to>
                                    </p:set>
                                    <p:anim calcmode="lin" valueType="num">
                                      <p:cBhvr additive="base">
                                        <p:cTn id="7" dur="500" fill="hold"/>
                                        <p:tgtEl>
                                          <p:spTgt spid="819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98">
                                            <p:txEl>
                                              <p:pRg st="3" end="3"/>
                                            </p:txEl>
                                          </p:spTgt>
                                        </p:tgtEl>
                                        <p:attrNameLst>
                                          <p:attrName>style.visibility</p:attrName>
                                        </p:attrNameLst>
                                      </p:cBhvr>
                                      <p:to>
                                        <p:strVal val="visible"/>
                                      </p:to>
                                    </p:set>
                                    <p:anim calcmode="lin" valueType="num">
                                      <p:cBhvr additive="base">
                                        <p:cTn id="11" dur="500" fill="hold"/>
                                        <p:tgtEl>
                                          <p:spTgt spid="819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1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198">
                                            <p:txEl>
                                              <p:pRg st="4" end="4"/>
                                            </p:txEl>
                                          </p:spTgt>
                                        </p:tgtEl>
                                        <p:attrNameLst>
                                          <p:attrName>style.visibility</p:attrName>
                                        </p:attrNameLst>
                                      </p:cBhvr>
                                      <p:to>
                                        <p:strVal val="visible"/>
                                      </p:to>
                                    </p:set>
                                    <p:anim calcmode="lin" valueType="num">
                                      <p:cBhvr additive="base">
                                        <p:cTn id="17" dur="500" fill="hold"/>
                                        <p:tgtEl>
                                          <p:spTgt spid="8198">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198">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198">
                                            <p:txEl>
                                              <p:pRg st="5" end="5"/>
                                            </p:txEl>
                                          </p:spTgt>
                                        </p:tgtEl>
                                        <p:attrNameLst>
                                          <p:attrName>style.visibility</p:attrName>
                                        </p:attrNameLst>
                                      </p:cBhvr>
                                      <p:to>
                                        <p:strVal val="visible"/>
                                      </p:to>
                                    </p:set>
                                    <p:anim calcmode="lin" valueType="num">
                                      <p:cBhvr additive="base">
                                        <p:cTn id="21" dur="500" fill="hold"/>
                                        <p:tgtEl>
                                          <p:spTgt spid="8198">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19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198">
                                            <p:txEl>
                                              <p:pRg st="6" end="6"/>
                                            </p:txEl>
                                          </p:spTgt>
                                        </p:tgtEl>
                                        <p:attrNameLst>
                                          <p:attrName>style.visibility</p:attrName>
                                        </p:attrNameLst>
                                      </p:cBhvr>
                                      <p:to>
                                        <p:strVal val="visible"/>
                                      </p:to>
                                    </p:set>
                                    <p:anim calcmode="lin" valueType="num">
                                      <p:cBhvr additive="base">
                                        <p:cTn id="27" dur="500" fill="hold"/>
                                        <p:tgtEl>
                                          <p:spTgt spid="8198">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198">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198">
                                            <p:txEl>
                                              <p:pRg st="7" end="7"/>
                                            </p:txEl>
                                          </p:spTgt>
                                        </p:tgtEl>
                                        <p:attrNameLst>
                                          <p:attrName>style.visibility</p:attrName>
                                        </p:attrNameLst>
                                      </p:cBhvr>
                                      <p:to>
                                        <p:strVal val="visible"/>
                                      </p:to>
                                    </p:set>
                                    <p:anim calcmode="lin" valueType="num">
                                      <p:cBhvr additive="base">
                                        <p:cTn id="31" dur="500" fill="hold"/>
                                        <p:tgtEl>
                                          <p:spTgt spid="8198">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8">
                                            <p:txEl>
                                              <p:pRg st="8" end="8"/>
                                            </p:txEl>
                                          </p:spTgt>
                                        </p:tgtEl>
                                        <p:attrNameLst>
                                          <p:attrName>style.visibility</p:attrName>
                                        </p:attrNameLst>
                                      </p:cBhvr>
                                      <p:to>
                                        <p:strVal val="visible"/>
                                      </p:to>
                                    </p:set>
                                    <p:anim calcmode="lin" valueType="num">
                                      <p:cBhvr additive="base">
                                        <p:cTn id="37" dur="500" fill="hold"/>
                                        <p:tgtEl>
                                          <p:spTgt spid="819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8">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198">
                                            <p:txEl>
                                              <p:pRg st="9" end="9"/>
                                            </p:txEl>
                                          </p:spTgt>
                                        </p:tgtEl>
                                        <p:attrNameLst>
                                          <p:attrName>style.visibility</p:attrName>
                                        </p:attrNameLst>
                                      </p:cBhvr>
                                      <p:to>
                                        <p:strVal val="visible"/>
                                      </p:to>
                                    </p:set>
                                    <p:anim calcmode="lin" valueType="num">
                                      <p:cBhvr additive="base">
                                        <p:cTn id="41" dur="500" fill="hold"/>
                                        <p:tgtEl>
                                          <p:spTgt spid="8198">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19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59B5-1973-41FA-B577-004996573021}"/>
              </a:ext>
            </a:extLst>
          </p:cNvPr>
          <p:cNvSpPr>
            <a:spLocks noGrp="1"/>
          </p:cNvSpPr>
          <p:nvPr>
            <p:ph type="title"/>
          </p:nvPr>
        </p:nvSpPr>
        <p:spPr/>
        <p:txBody>
          <a:bodyPr>
            <a:normAutofit/>
          </a:bodyPr>
          <a:lstStyle/>
          <a:p>
            <a:r>
              <a:rPr lang="en-GB" dirty="0"/>
              <a:t>Moodle</a:t>
            </a:r>
            <a:r>
              <a:rPr lang="en-GB" sz="2000" dirty="0"/>
              <a:t> (virtual learning environment) </a:t>
            </a:r>
          </a:p>
        </p:txBody>
      </p:sp>
      <p:sp>
        <p:nvSpPr>
          <p:cNvPr id="3" name="Content Placeholder 2">
            <a:extLst>
              <a:ext uri="{FF2B5EF4-FFF2-40B4-BE49-F238E27FC236}">
                <a16:creationId xmlns:a16="http://schemas.microsoft.com/office/drawing/2014/main" id="{05EB8963-1E26-4EFA-89A4-90CB65FBBB2D}"/>
              </a:ext>
            </a:extLst>
          </p:cNvPr>
          <p:cNvSpPr>
            <a:spLocks noGrp="1"/>
          </p:cNvSpPr>
          <p:nvPr>
            <p:ph idx="1"/>
          </p:nvPr>
        </p:nvSpPr>
        <p:spPr>
          <a:xfrm>
            <a:off x="354865" y="3856567"/>
            <a:ext cx="8434270" cy="1728893"/>
          </a:xfrm>
        </p:spPr>
        <p:txBody>
          <a:bodyPr>
            <a:normAutofit/>
          </a:bodyPr>
          <a:lstStyle/>
          <a:p>
            <a:r>
              <a:rPr lang="en-GB" dirty="0"/>
              <a:t>Please make yourself familiar with Moodle as all the requirements you need are there.</a:t>
            </a:r>
          </a:p>
          <a:p>
            <a:r>
              <a:rPr lang="en-GB" dirty="0"/>
              <a:t>Read you assessment guides and make sure you understand them. </a:t>
            </a:r>
          </a:p>
          <a:p>
            <a:r>
              <a:rPr lang="en-GB" dirty="0"/>
              <a:t>Lets have a look at Moodle your VLE</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B1A9880E-83AA-4FF7-B2F5-5E660950401E}"/>
              </a:ext>
            </a:extLst>
          </p:cNvPr>
          <p:cNvSpPr>
            <a:spLocks noGrp="1"/>
          </p:cNvSpPr>
          <p:nvPr>
            <p:ph type="sldNum" sz="quarter" idx="12"/>
          </p:nvPr>
        </p:nvSpPr>
        <p:spPr/>
        <p:txBody>
          <a:bodyPr/>
          <a:lstStyle/>
          <a:p>
            <a:fld id="{93D4C1C2-5B6E-2F46-9ED0-2C366A772FD4}" type="slidenum">
              <a:rPr lang="en-GB" smtClean="0"/>
              <a:t>4</a:t>
            </a:fld>
            <a:endParaRPr lang="en-GB"/>
          </a:p>
        </p:txBody>
      </p:sp>
      <p:sp>
        <p:nvSpPr>
          <p:cNvPr id="7" name="Content Placeholder 2">
            <a:extLst>
              <a:ext uri="{FF2B5EF4-FFF2-40B4-BE49-F238E27FC236}">
                <a16:creationId xmlns:a16="http://schemas.microsoft.com/office/drawing/2014/main" id="{4E456378-55A1-4A76-9F82-165CB07996C4}"/>
              </a:ext>
            </a:extLst>
          </p:cNvPr>
          <p:cNvSpPr txBox="1">
            <a:spLocks/>
          </p:cNvSpPr>
          <p:nvPr/>
        </p:nvSpPr>
        <p:spPr>
          <a:xfrm>
            <a:off x="354865" y="1488440"/>
            <a:ext cx="5869577" cy="3154680"/>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GB" dirty="0"/>
              <a:t>Moodle web site (moodle.glos.ac.uk)</a:t>
            </a:r>
          </a:p>
          <a:p>
            <a:pPr lvl="1"/>
            <a:r>
              <a:rPr lang="en-GB" dirty="0"/>
              <a:t>Module guide</a:t>
            </a:r>
          </a:p>
          <a:p>
            <a:pPr lvl="1"/>
            <a:r>
              <a:rPr lang="en-GB" dirty="0"/>
              <a:t>Lecture notes, lab sessions</a:t>
            </a:r>
          </a:p>
          <a:p>
            <a:pPr lvl="1"/>
            <a:r>
              <a:rPr lang="en-GB" dirty="0"/>
              <a:t>Background reading notes </a:t>
            </a:r>
          </a:p>
          <a:p>
            <a:r>
              <a:rPr lang="en-GB" dirty="0"/>
              <a:t>Tutors</a:t>
            </a:r>
          </a:p>
          <a:p>
            <a:pPr lvl="1"/>
            <a:r>
              <a:rPr lang="en-GB" dirty="0"/>
              <a:t>Formative feedback throughout the year</a:t>
            </a:r>
          </a:p>
          <a:p>
            <a:r>
              <a:rPr lang="en-GB" dirty="0"/>
              <a:t>Library  </a:t>
            </a:r>
          </a:p>
        </p:txBody>
      </p:sp>
    </p:spTree>
    <p:extLst>
      <p:ext uri="{BB962C8B-B14F-4D97-AF65-F5344CB8AC3E}">
        <p14:creationId xmlns:p14="http://schemas.microsoft.com/office/powerpoint/2010/main" val="123577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 calcmode="lin" valueType="num">
                                      <p:cBhvr additive="base">
                                        <p:cTn id="3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 calcmode="lin" valueType="num">
                                      <p:cBhvr additive="base">
                                        <p:cTn id="3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anim calcmode="lin" valueType="num">
                                      <p:cBhvr additive="base">
                                        <p:cTn id="4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 calcmode="lin" valueType="num">
                                      <p:cBhvr additive="base">
                                        <p:cTn id="5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7">
                                            <p:txEl>
                                              <p:pRg st="0" end="0"/>
                                            </p:txEl>
                                          </p:spTgt>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7">
                                            <p:txEl>
                                              <p:pRg st="1" end="1"/>
                                            </p:txEl>
                                          </p:spTgt>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7">
                                            <p:txEl>
                                              <p:pRg st="2" end="2"/>
                                            </p:txEl>
                                          </p:spTgt>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7">
                                            <p:txEl>
                                              <p:pRg st="3" end="3"/>
                                            </p:txEl>
                                          </p:spTgt>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7">
                                            <p:txEl>
                                              <p:pRg st="4" end="4"/>
                                            </p:txEl>
                                          </p:spTgt>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7">
                                            <p:txEl>
                                              <p:pRg st="5" end="5"/>
                                            </p:txEl>
                                          </p:spTgt>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7">
                                            <p:txEl>
                                              <p:pRg st="6" end="6"/>
                                            </p:txEl>
                                          </p:spTgt>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7"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GB" dirty="0"/>
              <a:t>Computer Games Users</a:t>
            </a:r>
            <a:endParaRPr lang="en-US" dirty="0"/>
          </a:p>
        </p:txBody>
      </p:sp>
      <p:sp>
        <p:nvSpPr>
          <p:cNvPr id="2" name="Content Placeholder 1"/>
          <p:cNvSpPr>
            <a:spLocks noGrp="1"/>
          </p:cNvSpPr>
          <p:nvPr>
            <p:ph idx="1"/>
          </p:nvPr>
        </p:nvSpPr>
        <p:spPr/>
        <p:txBody>
          <a:bodyPr>
            <a:normAutofit/>
          </a:bodyPr>
          <a:lstStyle/>
          <a:p>
            <a:pPr marL="0" indent="0">
              <a:buNone/>
            </a:pPr>
            <a:r>
              <a:rPr lang="en-GB" dirty="0"/>
              <a:t>Why worry about the types of players?</a:t>
            </a:r>
          </a:p>
          <a:p>
            <a:endParaRPr lang="en-GB" dirty="0"/>
          </a:p>
          <a:p>
            <a:r>
              <a:rPr lang="en-GB" dirty="0"/>
              <a:t>Important to understand requirements of target audience when designing games, i.e. consider your users needs</a:t>
            </a:r>
          </a:p>
          <a:p>
            <a:r>
              <a:rPr lang="en-GB" dirty="0"/>
              <a:t>How do you find out what the target audience want?</a:t>
            </a:r>
          </a:p>
          <a:p>
            <a:pPr lvl="1"/>
            <a:r>
              <a:rPr lang="en-GB" dirty="0"/>
              <a:t>Competitive survey</a:t>
            </a:r>
          </a:p>
          <a:p>
            <a:pPr lvl="1"/>
            <a:r>
              <a:rPr lang="en-GB" dirty="0"/>
              <a:t>Research</a:t>
            </a:r>
          </a:p>
          <a:p>
            <a:pPr lvl="1"/>
            <a:r>
              <a:rPr lang="en-GB" dirty="0"/>
              <a:t>Ask them!</a:t>
            </a:r>
          </a:p>
          <a:p>
            <a:r>
              <a:rPr lang="en-GB" dirty="0"/>
              <a:t>Unusual to design for the designer</a:t>
            </a:r>
          </a:p>
          <a:p>
            <a:pPr lvl="1"/>
            <a:r>
              <a:rPr lang="en-GB" dirty="0"/>
              <a:t>What you like isn’t necessarily what others like</a:t>
            </a:r>
            <a:endParaRPr lang="en-US" dirty="0"/>
          </a:p>
        </p:txBody>
      </p:sp>
      <p:sp>
        <p:nvSpPr>
          <p:cNvPr id="4" name="Slide Number Placeholder 3"/>
          <p:cNvSpPr>
            <a:spLocks noGrp="1"/>
          </p:cNvSpPr>
          <p:nvPr>
            <p:ph type="sldNum" sz="quarter" idx="12"/>
          </p:nvPr>
        </p:nvSpPr>
        <p:spPr/>
        <p:txBody>
          <a:bodyPr/>
          <a:lstStyle/>
          <a:p>
            <a:pPr>
              <a:defRPr/>
            </a:pPr>
            <a:fld id="{85E48820-C77E-4693-ACAE-C4CE49A8C9D8}" type="slidenum">
              <a:rPr lang="en-US" smtClean="0"/>
              <a:pPr>
                <a:defRPr/>
              </a:pPr>
              <a:t>40</a:t>
            </a:fld>
            <a:endParaRPr lang="en-US" dirty="0"/>
          </a:p>
        </p:txBody>
      </p:sp>
    </p:spTree>
    <p:extLst>
      <p:ext uri="{BB962C8B-B14F-4D97-AF65-F5344CB8AC3E}">
        <p14:creationId xmlns:p14="http://schemas.microsoft.com/office/powerpoint/2010/main" val="220939828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dissolve">
                                      <p:cBhvr>
                                        <p:cTn id="20" dur="500"/>
                                        <p:tgtEl>
                                          <p:spTgt spid="2">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dissolve">
                                      <p:cBhvr>
                                        <p:cTn id="23" dur="500"/>
                                        <p:tgtEl>
                                          <p:spTgt spid="2">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dissolve">
                                      <p:cBhvr>
                                        <p:cTn id="28" dur="500"/>
                                        <p:tgtEl>
                                          <p:spTgt spid="2">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dissolv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BA36-7BB8-482B-931C-3313DEB765FF}"/>
              </a:ext>
            </a:extLst>
          </p:cNvPr>
          <p:cNvSpPr>
            <a:spLocks noGrp="1"/>
          </p:cNvSpPr>
          <p:nvPr>
            <p:ph type="title"/>
          </p:nvPr>
        </p:nvSpPr>
        <p:spPr/>
        <p:txBody>
          <a:bodyPr/>
          <a:lstStyle/>
          <a:p>
            <a:r>
              <a:rPr lang="en-GB" dirty="0"/>
              <a:t>First of all why do we play games?</a:t>
            </a:r>
          </a:p>
        </p:txBody>
      </p:sp>
      <p:sp>
        <p:nvSpPr>
          <p:cNvPr id="3" name="Content Placeholder 2">
            <a:extLst>
              <a:ext uri="{FF2B5EF4-FFF2-40B4-BE49-F238E27FC236}">
                <a16:creationId xmlns:a16="http://schemas.microsoft.com/office/drawing/2014/main" id="{4B38D443-9612-4729-9DBE-C1A5E85E2797}"/>
              </a:ext>
            </a:extLst>
          </p:cNvPr>
          <p:cNvSpPr>
            <a:spLocks noGrp="1"/>
          </p:cNvSpPr>
          <p:nvPr>
            <p:ph idx="1"/>
          </p:nvPr>
        </p:nvSpPr>
        <p:spPr>
          <a:xfrm>
            <a:off x="902189" y="1508760"/>
            <a:ext cx="7338060" cy="3421608"/>
          </a:xfrm>
        </p:spPr>
        <p:txBody>
          <a:bodyPr>
            <a:normAutofit fontScale="92500" lnSpcReduction="20000"/>
          </a:bodyPr>
          <a:lstStyle/>
          <a:p>
            <a:pPr marL="0" indent="0">
              <a:buNone/>
            </a:pPr>
            <a:r>
              <a:rPr lang="en-GB" dirty="0"/>
              <a:t>Any reason that explains our motivation to do something can be classified as an intrinsic motivator or an extrinsic motivator.</a:t>
            </a:r>
            <a:endParaRPr lang="en-GB" sz="2000" b="1" u="sng" dirty="0">
              <a:solidFill>
                <a:schemeClr val="accent1"/>
              </a:solidFill>
            </a:endParaRPr>
          </a:p>
          <a:p>
            <a:pPr marL="0" indent="0">
              <a:buNone/>
            </a:pPr>
            <a:r>
              <a:rPr lang="en-GB" sz="2000" b="1" u="sng" dirty="0">
                <a:solidFill>
                  <a:schemeClr val="accent1"/>
                </a:solidFill>
              </a:rPr>
              <a:t>Intrinsic</a:t>
            </a:r>
            <a:r>
              <a:rPr lang="en-GB" dirty="0"/>
              <a:t> motivation refers to a person’s internal drive to perform an action purely because of the enjoyment they get from it. </a:t>
            </a:r>
          </a:p>
          <a:p>
            <a:pPr marL="0" indent="0">
              <a:buNone/>
            </a:pPr>
            <a:r>
              <a:rPr lang="en-GB" dirty="0"/>
              <a:t>For example, an individual doing work for the sole reason that working gives them joy.</a:t>
            </a:r>
          </a:p>
          <a:p>
            <a:pPr marL="0" indent="0">
              <a:buNone/>
            </a:pPr>
            <a:r>
              <a:rPr lang="en-GB" sz="2000" b="1" u="sng" dirty="0">
                <a:solidFill>
                  <a:schemeClr val="accent1"/>
                </a:solidFill>
              </a:rPr>
              <a:t>Extrinsic</a:t>
            </a:r>
            <a:r>
              <a:rPr lang="en-GB" dirty="0"/>
              <a:t> motivation refers to a stimulus that originates from external influences, such as money or other types of rewards.</a:t>
            </a:r>
          </a:p>
          <a:p>
            <a:pPr marL="0" indent="0">
              <a:buNone/>
            </a:pPr>
            <a:r>
              <a:rPr lang="en-GB" dirty="0"/>
              <a:t>A person taking up a job because they get paid for working.</a:t>
            </a:r>
          </a:p>
          <a:p>
            <a:pPr marL="0" indent="0">
              <a:buNone/>
            </a:pPr>
            <a:endParaRPr lang="en-GB" dirty="0"/>
          </a:p>
          <a:p>
            <a:pPr marL="0" indent="0">
              <a:buNone/>
            </a:pPr>
            <a:endParaRPr lang="en-GB" dirty="0"/>
          </a:p>
          <a:p>
            <a:pPr marL="0" indent="0">
              <a:buNone/>
            </a:pPr>
            <a:r>
              <a:rPr lang="en-GB" dirty="0"/>
              <a:t>Understanding what drives our behaviour and motivation as a designer is powerful.</a:t>
            </a:r>
          </a:p>
          <a:p>
            <a:pPr marL="0" indent="0">
              <a:buNone/>
            </a:pPr>
            <a:r>
              <a:rPr lang="en-GB" dirty="0"/>
              <a:t>More of this Theory later in the semester. </a:t>
            </a:r>
          </a:p>
        </p:txBody>
      </p:sp>
      <p:sp>
        <p:nvSpPr>
          <p:cNvPr id="4" name="Slide Number Placeholder 3">
            <a:extLst>
              <a:ext uri="{FF2B5EF4-FFF2-40B4-BE49-F238E27FC236}">
                <a16:creationId xmlns:a16="http://schemas.microsoft.com/office/drawing/2014/main" id="{45AE5D43-80CB-4205-A440-608E7670B997}"/>
              </a:ext>
            </a:extLst>
          </p:cNvPr>
          <p:cNvSpPr>
            <a:spLocks noGrp="1"/>
          </p:cNvSpPr>
          <p:nvPr>
            <p:ph type="sldNum" sz="quarter" idx="12"/>
          </p:nvPr>
        </p:nvSpPr>
        <p:spPr/>
        <p:txBody>
          <a:bodyPr/>
          <a:lstStyle/>
          <a:p>
            <a:fld id="{93D4C1C2-5B6E-2F46-9ED0-2C366A772FD4}" type="slidenum">
              <a:rPr lang="en-GB" smtClean="0"/>
              <a:t>41</a:t>
            </a:fld>
            <a:endParaRPr lang="en-GB"/>
          </a:p>
        </p:txBody>
      </p:sp>
    </p:spTree>
    <p:extLst>
      <p:ext uri="{BB962C8B-B14F-4D97-AF65-F5344CB8AC3E}">
        <p14:creationId xmlns:p14="http://schemas.microsoft.com/office/powerpoint/2010/main" val="74262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GB" dirty="0"/>
              <a:t>Is it bad for you….?</a:t>
            </a:r>
            <a:endParaRPr lang="en-US" dirty="0"/>
          </a:p>
        </p:txBody>
      </p:sp>
      <p:sp>
        <p:nvSpPr>
          <p:cNvPr id="2" name="Content Placeholder 1"/>
          <p:cNvSpPr>
            <a:spLocks noGrp="1"/>
          </p:cNvSpPr>
          <p:nvPr>
            <p:ph idx="1"/>
          </p:nvPr>
        </p:nvSpPr>
        <p:spPr>
          <a:xfrm>
            <a:off x="496110" y="1472523"/>
            <a:ext cx="8307421" cy="3751123"/>
          </a:xfrm>
        </p:spPr>
        <p:txBody>
          <a:bodyPr>
            <a:normAutofit/>
          </a:bodyPr>
          <a:lstStyle/>
          <a:p>
            <a:r>
              <a:rPr lang="en-GB" dirty="0"/>
              <a:t>Playing games can boost your memory….</a:t>
            </a:r>
            <a:endParaRPr lang="en-GB" sz="2400" dirty="0"/>
          </a:p>
        </p:txBody>
      </p:sp>
      <p:sp>
        <p:nvSpPr>
          <p:cNvPr id="4" name="Slide Number Placeholder 3"/>
          <p:cNvSpPr>
            <a:spLocks noGrp="1"/>
          </p:cNvSpPr>
          <p:nvPr>
            <p:ph type="sldNum" sz="quarter" idx="12"/>
          </p:nvPr>
        </p:nvSpPr>
        <p:spPr/>
        <p:txBody>
          <a:bodyPr/>
          <a:lstStyle/>
          <a:p>
            <a:pPr>
              <a:defRPr/>
            </a:pPr>
            <a:fld id="{85E48820-C77E-4693-ACAE-C4CE49A8C9D8}" type="slidenum">
              <a:rPr lang="en-US" smtClean="0"/>
              <a:pPr>
                <a:defRPr/>
              </a:pPr>
              <a:t>42</a:t>
            </a:fld>
            <a:endParaRPr lang="en-US" dirty="0"/>
          </a:p>
        </p:txBody>
      </p:sp>
      <p:pic>
        <p:nvPicPr>
          <p:cNvPr id="3" name="Picture 2">
            <a:hlinkClick r:id="rId3"/>
            <a:extLst>
              <a:ext uri="{FF2B5EF4-FFF2-40B4-BE49-F238E27FC236}">
                <a16:creationId xmlns:a16="http://schemas.microsoft.com/office/drawing/2014/main" id="{42BFF6FB-CBDD-428F-AC3C-519DD42C7D2B}"/>
              </a:ext>
            </a:extLst>
          </p:cNvPr>
          <p:cNvPicPr>
            <a:picLocks noChangeAspect="1"/>
          </p:cNvPicPr>
          <p:nvPr/>
        </p:nvPicPr>
        <p:blipFill>
          <a:blip r:embed="rId4"/>
          <a:stretch>
            <a:fillRect/>
          </a:stretch>
        </p:blipFill>
        <p:spPr>
          <a:xfrm>
            <a:off x="496111" y="2583373"/>
            <a:ext cx="3431330" cy="1687743"/>
          </a:xfrm>
          <a:prstGeom prst="rect">
            <a:avLst/>
          </a:prstGeom>
        </p:spPr>
      </p:pic>
      <p:pic>
        <p:nvPicPr>
          <p:cNvPr id="6" name="Picture 5">
            <a:hlinkClick r:id="rId5"/>
            <a:extLst>
              <a:ext uri="{FF2B5EF4-FFF2-40B4-BE49-F238E27FC236}">
                <a16:creationId xmlns:a16="http://schemas.microsoft.com/office/drawing/2014/main" id="{D6F80FC5-F848-4EBB-872B-A590F5AB986F}"/>
              </a:ext>
            </a:extLst>
          </p:cNvPr>
          <p:cNvPicPr>
            <a:picLocks noChangeAspect="1"/>
          </p:cNvPicPr>
          <p:nvPr/>
        </p:nvPicPr>
        <p:blipFill>
          <a:blip r:embed="rId6"/>
          <a:stretch>
            <a:fillRect/>
          </a:stretch>
        </p:blipFill>
        <p:spPr>
          <a:xfrm>
            <a:off x="4240716" y="3427244"/>
            <a:ext cx="4562816" cy="839782"/>
          </a:xfrm>
          <a:prstGeom prst="rect">
            <a:avLst/>
          </a:prstGeom>
        </p:spPr>
      </p:pic>
      <p:pic>
        <p:nvPicPr>
          <p:cNvPr id="3074" name="Picture 2" descr="Image result for playing video games gif">
            <a:extLst>
              <a:ext uri="{FF2B5EF4-FFF2-40B4-BE49-F238E27FC236}">
                <a16:creationId xmlns:a16="http://schemas.microsoft.com/office/drawing/2014/main" id="{359EA45F-8A3C-46FA-A311-209E4A73A5D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155082" y="154624"/>
            <a:ext cx="2648449" cy="199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68360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8641"/>
            <a:ext cx="8229600" cy="857250"/>
          </a:xfrm>
        </p:spPr>
        <p:txBody>
          <a:bodyPr>
            <a:normAutofit fontScale="90000"/>
          </a:bodyPr>
          <a:lstStyle/>
          <a:p>
            <a:r>
              <a:rPr lang="en-GB" dirty="0"/>
              <a:t>Games Design - </a:t>
            </a:r>
            <a:r>
              <a:rPr lang="en-GB" dirty="0">
                <a:solidFill>
                  <a:schemeClr val="bg1"/>
                </a:solidFill>
              </a:rPr>
              <a:t>Tutorial, </a:t>
            </a:r>
            <a:br>
              <a:rPr lang="en-GB" dirty="0">
                <a:solidFill>
                  <a:schemeClr val="bg1"/>
                </a:solidFill>
              </a:rPr>
            </a:br>
            <a:endParaRPr lang="en-GB" dirty="0"/>
          </a:p>
        </p:txBody>
      </p:sp>
      <p:sp>
        <p:nvSpPr>
          <p:cNvPr id="4" name="Slide Number Placeholder 3"/>
          <p:cNvSpPr>
            <a:spLocks noGrp="1"/>
          </p:cNvSpPr>
          <p:nvPr>
            <p:ph type="sldNum" sz="quarter" idx="12"/>
          </p:nvPr>
        </p:nvSpPr>
        <p:spPr/>
        <p:txBody>
          <a:bodyPr/>
          <a:lstStyle/>
          <a:p>
            <a:fld id="{93D4C1C2-5B6E-2F46-9ED0-2C366A772FD4}" type="slidenum">
              <a:rPr lang="en-GB" smtClean="0"/>
              <a:t>43</a:t>
            </a:fld>
            <a:endParaRPr lang="en-GB"/>
          </a:p>
        </p:txBody>
      </p:sp>
      <p:sp>
        <p:nvSpPr>
          <p:cNvPr id="6" name="TextBox 5">
            <a:extLst>
              <a:ext uri="{FF2B5EF4-FFF2-40B4-BE49-F238E27FC236}">
                <a16:creationId xmlns:a16="http://schemas.microsoft.com/office/drawing/2014/main" id="{E26C0297-048C-4F0B-81CC-6B51EEE02CB1}"/>
              </a:ext>
            </a:extLst>
          </p:cNvPr>
          <p:cNvSpPr txBox="1"/>
          <p:nvPr/>
        </p:nvSpPr>
        <p:spPr>
          <a:xfrm>
            <a:off x="457201" y="1717509"/>
            <a:ext cx="8229600" cy="2677656"/>
          </a:xfrm>
          <a:prstGeom prst="rect">
            <a:avLst/>
          </a:prstGeom>
          <a:noFill/>
        </p:spPr>
        <p:txBody>
          <a:bodyPr wrap="square" rtlCol="0">
            <a:spAutoFit/>
          </a:bodyPr>
          <a:lstStyle/>
          <a:p>
            <a:r>
              <a:rPr lang="en-GB" sz="2400" dirty="0"/>
              <a:t>1. Can you go to </a:t>
            </a:r>
            <a:r>
              <a:rPr lang="en-GB" sz="2400" dirty="0" err="1"/>
              <a:t>moodle</a:t>
            </a:r>
            <a:r>
              <a:rPr lang="en-GB" sz="2400" dirty="0"/>
              <a:t> and download the Practical Please.</a:t>
            </a:r>
          </a:p>
          <a:p>
            <a:r>
              <a:rPr lang="en-GB" sz="2400" dirty="0"/>
              <a:t>I would like you all to play these games in pairs and then answer the questions please!</a:t>
            </a:r>
          </a:p>
          <a:p>
            <a:pPr marL="457200" indent="-457200">
              <a:buFont typeface="+mj-lt"/>
              <a:buAutoNum type="arabicPeriod"/>
            </a:pPr>
            <a:endParaRPr lang="en-GB" sz="2400" dirty="0"/>
          </a:p>
          <a:p>
            <a:r>
              <a:rPr lang="en-GB" sz="2400" dirty="0"/>
              <a:t>2. You have 45 minutes to play the games. </a:t>
            </a:r>
          </a:p>
          <a:p>
            <a:endParaRPr lang="en-GB" sz="2400" dirty="0"/>
          </a:p>
          <a:p>
            <a:r>
              <a:rPr lang="en-GB" sz="2400" dirty="0"/>
              <a:t>3. Then we will have discussion and </a:t>
            </a:r>
            <a:r>
              <a:rPr lang="en-GB" sz="2400"/>
              <a:t>feedback 5 </a:t>
            </a:r>
            <a:r>
              <a:rPr lang="en-GB" sz="2400" dirty="0"/>
              <a:t>mins.</a:t>
            </a:r>
          </a:p>
        </p:txBody>
      </p:sp>
    </p:spTree>
    <p:extLst>
      <p:ext uri="{BB962C8B-B14F-4D97-AF65-F5344CB8AC3E}">
        <p14:creationId xmlns:p14="http://schemas.microsoft.com/office/powerpoint/2010/main" val="398750051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dirty="0"/>
              <a:t>Self-study</a:t>
            </a:r>
            <a:endParaRPr lang="en-US" dirty="0"/>
          </a:p>
        </p:txBody>
      </p:sp>
      <p:sp>
        <p:nvSpPr>
          <p:cNvPr id="19459" name="Rectangle 3"/>
          <p:cNvSpPr>
            <a:spLocks noGrp="1" noChangeArrowheads="1"/>
          </p:cNvSpPr>
          <p:nvPr>
            <p:ph idx="1"/>
          </p:nvPr>
        </p:nvSpPr>
        <p:spPr>
          <a:xfrm>
            <a:off x="409575" y="1508760"/>
            <a:ext cx="6043476" cy="3154680"/>
          </a:xfrm>
        </p:spPr>
        <p:txBody>
          <a:bodyPr>
            <a:normAutofit/>
          </a:bodyPr>
          <a:lstStyle/>
          <a:p>
            <a:pPr eaLnBrk="1" hangingPunct="1"/>
            <a:r>
              <a:rPr lang="en-GB" dirty="0"/>
              <a:t>Read through module guide carefully with particular reference to assignment 1</a:t>
            </a:r>
          </a:p>
          <a:p>
            <a:pPr eaLnBrk="1" hangingPunct="1"/>
            <a:r>
              <a:rPr lang="en-GB" dirty="0"/>
              <a:t>Start working on the assignment today………..</a:t>
            </a:r>
          </a:p>
          <a:p>
            <a:pPr lvl="1" eaLnBrk="1" hangingPunct="1"/>
            <a:r>
              <a:rPr lang="en-GB" dirty="0"/>
              <a:t>Pick a game and play (the more interest you have on the title the deeper your research)</a:t>
            </a:r>
          </a:p>
          <a:p>
            <a:pPr lvl="1" eaLnBrk="1" hangingPunct="1"/>
            <a:r>
              <a:rPr lang="en-GB" dirty="0"/>
              <a:t>Read the content provided on Moodle</a:t>
            </a:r>
          </a:p>
          <a:p>
            <a:pPr lvl="1" eaLnBrk="1" hangingPunct="1"/>
            <a:r>
              <a:rPr lang="en-GB" dirty="0"/>
              <a:t>Write down the aspects of the game you enjoy</a:t>
            </a:r>
          </a:p>
          <a:p>
            <a:pPr lvl="1" eaLnBrk="1" hangingPunct="1"/>
            <a:r>
              <a:rPr lang="en-GB" dirty="0"/>
              <a:t>Use the analysis template provided to breakdown the game components</a:t>
            </a:r>
          </a:p>
          <a:p>
            <a:pPr lvl="1" eaLnBrk="1" hangingPunct="1"/>
            <a:r>
              <a:rPr lang="en-GB" dirty="0"/>
              <a:t>Go to the library and research</a:t>
            </a:r>
          </a:p>
        </p:txBody>
      </p:sp>
      <p:sp>
        <p:nvSpPr>
          <p:cNvPr id="4" name="Slide Number Placeholder 3"/>
          <p:cNvSpPr>
            <a:spLocks noGrp="1"/>
          </p:cNvSpPr>
          <p:nvPr>
            <p:ph type="sldNum" sz="quarter" idx="12"/>
          </p:nvPr>
        </p:nvSpPr>
        <p:spPr/>
        <p:txBody>
          <a:bodyPr/>
          <a:lstStyle/>
          <a:p>
            <a:pPr>
              <a:defRPr/>
            </a:pPr>
            <a:fld id="{85E48820-C77E-4693-ACAE-C4CE49A8C9D8}" type="slidenum">
              <a:rPr lang="en-US" smtClean="0"/>
              <a:pPr>
                <a:defRPr/>
              </a:pPr>
              <a:t>44</a:t>
            </a:fld>
            <a:endParaRPr lang="en-US" dirty="0"/>
          </a:p>
        </p:txBody>
      </p:sp>
      <p:pic>
        <p:nvPicPr>
          <p:cNvPr id="6146" name="Picture 2" descr="Image result for jot down ideas">
            <a:extLst>
              <a:ext uri="{FF2B5EF4-FFF2-40B4-BE49-F238E27FC236}">
                <a16:creationId xmlns:a16="http://schemas.microsoft.com/office/drawing/2014/main" id="{CC71D67A-A53B-4888-9D65-2539B1456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403" y="2571750"/>
            <a:ext cx="2603597" cy="26035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note pad and pen png">
            <a:extLst>
              <a:ext uri="{FF2B5EF4-FFF2-40B4-BE49-F238E27FC236}">
                <a16:creationId xmlns:a16="http://schemas.microsoft.com/office/drawing/2014/main" id="{9DCEC405-8D91-4766-8665-9ED6FA102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295547">
            <a:off x="7103394" y="329856"/>
            <a:ext cx="1264547" cy="182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8833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59B5-1973-41FA-B577-004996573021}"/>
              </a:ext>
            </a:extLst>
          </p:cNvPr>
          <p:cNvSpPr>
            <a:spLocks noGrp="1"/>
          </p:cNvSpPr>
          <p:nvPr>
            <p:ph type="title"/>
          </p:nvPr>
        </p:nvSpPr>
        <p:spPr/>
        <p:txBody>
          <a:bodyPr>
            <a:normAutofit/>
          </a:bodyPr>
          <a:lstStyle/>
          <a:p>
            <a:r>
              <a:rPr lang="en-GB" dirty="0"/>
              <a:t>Moodle</a:t>
            </a:r>
            <a:r>
              <a:rPr lang="en-GB" sz="2000" dirty="0"/>
              <a:t> (virtual learning environment) </a:t>
            </a:r>
          </a:p>
        </p:txBody>
      </p:sp>
      <p:sp>
        <p:nvSpPr>
          <p:cNvPr id="4" name="Slide Number Placeholder 3">
            <a:extLst>
              <a:ext uri="{FF2B5EF4-FFF2-40B4-BE49-F238E27FC236}">
                <a16:creationId xmlns:a16="http://schemas.microsoft.com/office/drawing/2014/main" id="{B1A9880E-83AA-4FF7-B2F5-5E660950401E}"/>
              </a:ext>
            </a:extLst>
          </p:cNvPr>
          <p:cNvSpPr>
            <a:spLocks noGrp="1"/>
          </p:cNvSpPr>
          <p:nvPr>
            <p:ph type="sldNum" sz="quarter" idx="12"/>
          </p:nvPr>
        </p:nvSpPr>
        <p:spPr/>
        <p:txBody>
          <a:bodyPr/>
          <a:lstStyle/>
          <a:p>
            <a:fld id="{93D4C1C2-5B6E-2F46-9ED0-2C366A772FD4}" type="slidenum">
              <a:rPr lang="en-GB" smtClean="0"/>
              <a:t>5</a:t>
            </a:fld>
            <a:endParaRPr lang="en-GB"/>
          </a:p>
        </p:txBody>
      </p:sp>
      <p:pic>
        <p:nvPicPr>
          <p:cNvPr id="9" name="Picture 8" descr="A screenshot of a social media post&#10;&#10;Description automatically generated">
            <a:extLst>
              <a:ext uri="{FF2B5EF4-FFF2-40B4-BE49-F238E27FC236}">
                <a16:creationId xmlns:a16="http://schemas.microsoft.com/office/drawing/2014/main" id="{CE139894-3EE5-4F6B-AA5B-1F5D6B12E002}"/>
              </a:ext>
            </a:extLst>
          </p:cNvPr>
          <p:cNvPicPr>
            <a:picLocks noChangeAspect="1"/>
          </p:cNvPicPr>
          <p:nvPr/>
        </p:nvPicPr>
        <p:blipFill>
          <a:blip r:embed="rId2"/>
          <a:stretch>
            <a:fillRect/>
          </a:stretch>
        </p:blipFill>
        <p:spPr>
          <a:xfrm>
            <a:off x="0" y="145928"/>
            <a:ext cx="9144000" cy="4851643"/>
          </a:xfrm>
          <a:prstGeom prst="rect">
            <a:avLst/>
          </a:prstGeom>
        </p:spPr>
      </p:pic>
    </p:spTree>
    <p:extLst>
      <p:ext uri="{BB962C8B-B14F-4D97-AF65-F5344CB8AC3E}">
        <p14:creationId xmlns:p14="http://schemas.microsoft.com/office/powerpoint/2010/main" val="394056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Support</a:t>
            </a:r>
          </a:p>
        </p:txBody>
      </p:sp>
      <p:sp>
        <p:nvSpPr>
          <p:cNvPr id="7" name="Content Placeholder 6"/>
          <p:cNvSpPr>
            <a:spLocks noGrp="1"/>
          </p:cNvSpPr>
          <p:nvPr>
            <p:ph idx="1"/>
          </p:nvPr>
        </p:nvSpPr>
        <p:spPr>
          <a:xfrm>
            <a:off x="420294" y="1534533"/>
            <a:ext cx="7338060" cy="3506573"/>
          </a:xfrm>
        </p:spPr>
        <p:txBody>
          <a:bodyPr/>
          <a:lstStyle/>
          <a:p>
            <a:r>
              <a:rPr lang="en-GB" dirty="0"/>
              <a:t>Moodle web site</a:t>
            </a:r>
          </a:p>
          <a:p>
            <a:pPr lvl="1"/>
            <a:r>
              <a:rPr lang="en-GB" dirty="0"/>
              <a:t>CT4005 – Games Production</a:t>
            </a:r>
          </a:p>
          <a:p>
            <a:pPr lvl="1"/>
            <a:r>
              <a:rPr lang="en-GB" dirty="0"/>
              <a:t>Lecture notes and tutorial exercises</a:t>
            </a:r>
          </a:p>
          <a:p>
            <a:r>
              <a:rPr lang="en-GB" dirty="0"/>
              <a:t>Technicians</a:t>
            </a:r>
          </a:p>
          <a:p>
            <a:pPr lvl="1"/>
            <a:r>
              <a:rPr lang="en-GB" dirty="0"/>
              <a:t>Contact </a:t>
            </a:r>
            <a:r>
              <a:rPr lang="en-GB" dirty="0">
                <a:hlinkClick r:id="rId2"/>
              </a:rPr>
              <a:t>Liz Graham </a:t>
            </a:r>
            <a:r>
              <a:rPr lang="en-GB" dirty="0"/>
              <a:t>or ??????????????</a:t>
            </a:r>
          </a:p>
          <a:p>
            <a:r>
              <a:rPr lang="en-GB" dirty="0"/>
              <a:t>Software required available in labs</a:t>
            </a:r>
          </a:p>
          <a:p>
            <a:pPr lvl="1"/>
            <a:r>
              <a:rPr lang="en-GB" dirty="0"/>
              <a:t>Adobe Creative Cloud:</a:t>
            </a:r>
          </a:p>
          <a:p>
            <a:pPr lvl="2"/>
            <a:r>
              <a:rPr lang="en-GB" dirty="0"/>
              <a:t>Adobe Suite, Unity, Unreal, Substance, 3ds Max</a:t>
            </a:r>
          </a:p>
          <a:p>
            <a:pPr marL="342900" lvl="2" indent="0">
              <a:buNone/>
            </a:pPr>
            <a:r>
              <a:rPr lang="en-GB" dirty="0"/>
              <a:t>(Note on software if you want to work on version at home and in the labs make sure they are compatible)</a:t>
            </a:r>
          </a:p>
        </p:txBody>
      </p:sp>
      <p:sp>
        <p:nvSpPr>
          <p:cNvPr id="2" name="Slide Number Placeholder 1"/>
          <p:cNvSpPr>
            <a:spLocks noGrp="1"/>
          </p:cNvSpPr>
          <p:nvPr>
            <p:ph type="sldNum" sz="quarter" idx="12"/>
          </p:nvPr>
        </p:nvSpPr>
        <p:spPr/>
        <p:txBody>
          <a:bodyPr/>
          <a:lstStyle/>
          <a:p>
            <a:fld id="{844194AD-A217-460E-8DA3-64718DD8A596}" type="slidenum">
              <a:rPr lang="en-GB" smtClean="0"/>
              <a:t>6</a:t>
            </a:fld>
            <a:endParaRPr lang="en-GB"/>
          </a:p>
        </p:txBody>
      </p:sp>
      <p:pic>
        <p:nvPicPr>
          <p:cNvPr id="8" name="Picture 2" descr="help icon">
            <a:extLst>
              <a:ext uri="{FF2B5EF4-FFF2-40B4-BE49-F238E27FC236}">
                <a16:creationId xmlns:a16="http://schemas.microsoft.com/office/drawing/2014/main" id="{7DEC27DF-A94F-4AF4-AFEB-113BB8881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240" y="600166"/>
            <a:ext cx="304709" cy="30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57998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Support</a:t>
            </a:r>
          </a:p>
        </p:txBody>
      </p:sp>
      <p:sp>
        <p:nvSpPr>
          <p:cNvPr id="7" name="Content Placeholder 6"/>
          <p:cNvSpPr>
            <a:spLocks noGrp="1"/>
          </p:cNvSpPr>
          <p:nvPr>
            <p:ph idx="1"/>
          </p:nvPr>
        </p:nvSpPr>
        <p:spPr/>
        <p:txBody>
          <a:bodyPr/>
          <a:lstStyle/>
          <a:p>
            <a:r>
              <a:rPr lang="en-GB" dirty="0"/>
              <a:t>What will you need?</a:t>
            </a:r>
          </a:p>
          <a:p>
            <a:pPr lvl="1"/>
            <a:r>
              <a:rPr lang="en-GB" dirty="0"/>
              <a:t>Disk storage</a:t>
            </a:r>
          </a:p>
          <a:p>
            <a:pPr lvl="2"/>
            <a:r>
              <a:rPr lang="en-GB" dirty="0"/>
              <a:t>You get 1TB on your university OneDrive account!</a:t>
            </a:r>
          </a:p>
          <a:p>
            <a:pPr lvl="3"/>
            <a:r>
              <a:rPr lang="en-GB" dirty="0"/>
              <a:t>Google Drive offers 15GB for free</a:t>
            </a:r>
          </a:p>
          <a:p>
            <a:pPr lvl="2"/>
            <a:r>
              <a:rPr lang="en-GB" dirty="0"/>
              <a:t>USB memory disk / drive (32Gb+ recommended) for quick file exchange</a:t>
            </a:r>
          </a:p>
          <a:p>
            <a:pPr lvl="3"/>
            <a:r>
              <a:rPr lang="en-GB" dirty="0"/>
              <a:t>Be careful: these don’t last forever</a:t>
            </a:r>
          </a:p>
          <a:p>
            <a:pPr lvl="2"/>
            <a:r>
              <a:rPr lang="en-GB" dirty="0"/>
              <a:t>DVD / CD RW very slow &amp; impractical</a:t>
            </a:r>
          </a:p>
          <a:p>
            <a:r>
              <a:rPr lang="en-GB" dirty="0"/>
              <a:t>Backup procedures</a:t>
            </a:r>
          </a:p>
          <a:p>
            <a:pPr lvl="2"/>
            <a:r>
              <a:rPr lang="en-GB" dirty="0"/>
              <a:t>Your responsibility: Take this seriously!</a:t>
            </a:r>
          </a:p>
          <a:p>
            <a:r>
              <a:rPr lang="en-GB" dirty="0"/>
              <a:t>Other learning materials?</a:t>
            </a:r>
          </a:p>
          <a:p>
            <a:pPr lvl="1"/>
            <a:r>
              <a:rPr lang="en-GB" dirty="0"/>
              <a:t>Books and Online tutorials</a:t>
            </a:r>
          </a:p>
        </p:txBody>
      </p:sp>
      <p:sp>
        <p:nvSpPr>
          <p:cNvPr id="2" name="Slide Number Placeholder 1"/>
          <p:cNvSpPr>
            <a:spLocks noGrp="1"/>
          </p:cNvSpPr>
          <p:nvPr>
            <p:ph type="sldNum" sz="quarter" idx="12"/>
          </p:nvPr>
        </p:nvSpPr>
        <p:spPr/>
        <p:txBody>
          <a:bodyPr/>
          <a:lstStyle/>
          <a:p>
            <a:fld id="{844194AD-A217-460E-8DA3-64718DD8A596}" type="slidenum">
              <a:rPr lang="en-GB" smtClean="0"/>
              <a:t>7</a:t>
            </a:fld>
            <a:endParaRPr lang="en-GB"/>
          </a:p>
        </p:txBody>
      </p:sp>
      <p:pic>
        <p:nvPicPr>
          <p:cNvPr id="2054" name="Picture 6" descr="http://brain.pan.e-merchant.com/6/1/14553716/u_14553716.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0" b="99014" l="119" r="99525"/>
                    </a14:imgEffect>
                  </a14:imgLayer>
                </a14:imgProps>
              </a:ext>
              <a:ext uri="{28A0092B-C50C-407E-A947-70E740481C1C}">
                <a14:useLocalDpi xmlns:a14="http://schemas.microsoft.com/office/drawing/2010/main"/>
              </a:ext>
            </a:extLst>
          </a:blip>
          <a:srcRect/>
          <a:stretch/>
        </p:blipFill>
        <p:spPr bwMode="auto">
          <a:xfrm>
            <a:off x="6732240" y="1422562"/>
            <a:ext cx="1441256" cy="8670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brain.pan.e-merchant.com/2/0/06764702/u_06764702.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696" b="92446" l="0" r="100000">
                        <a14:foregroundMark x1="12800" y1="91657" x2="28900" y2="79820"/>
                      </a14:backgroundRemoval>
                    </a14:imgEffect>
                  </a14:imgLayer>
                </a14:imgProps>
              </a:ext>
              <a:ext uri="{28A0092B-C50C-407E-A947-70E740481C1C}">
                <a14:useLocalDpi xmlns:a14="http://schemas.microsoft.com/office/drawing/2010/main"/>
              </a:ext>
            </a:extLst>
          </a:blip>
          <a:srcRect/>
          <a:stretch>
            <a:fillRect/>
          </a:stretch>
        </p:blipFill>
        <p:spPr bwMode="auto">
          <a:xfrm>
            <a:off x="5504182" y="1498750"/>
            <a:ext cx="843353" cy="74805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436096" y="227650"/>
            <a:ext cx="2535484" cy="979524"/>
            <a:chOff x="7395349" y="1700809"/>
            <a:chExt cx="1889509" cy="729967"/>
          </a:xfrm>
        </p:grpSpPr>
        <p:pic>
          <p:nvPicPr>
            <p:cNvPr id="3" name="Picture 2" descr="C:\DATA\CT4011\1 Module Introduction\Material\google-drive-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5349" y="1700809"/>
              <a:ext cx="729967" cy="72996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DATA\CT4011\1 Module Introduction\Material\one-driv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28248" y="1700809"/>
              <a:ext cx="956610" cy="729967"/>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43562" y="3187123"/>
            <a:ext cx="3234602" cy="1821285"/>
          </a:xfrm>
          <a:prstGeom prst="rect">
            <a:avLst/>
          </a:prstGeom>
        </p:spPr>
      </p:pic>
      <p:pic>
        <p:nvPicPr>
          <p:cNvPr id="12" name="Picture 2" descr="help icon">
            <a:extLst>
              <a:ext uri="{FF2B5EF4-FFF2-40B4-BE49-F238E27FC236}">
                <a16:creationId xmlns:a16="http://schemas.microsoft.com/office/drawing/2014/main" id="{22B43CAD-8B02-4FF4-BDC2-DAA8B5AB54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0240" y="600166"/>
            <a:ext cx="304709" cy="3047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6D6BAA2-AEA2-41C6-9874-26367915C151}"/>
              </a:ext>
            </a:extLst>
          </p:cNvPr>
          <p:cNvPicPr>
            <a:picLocks noChangeAspect="1"/>
          </p:cNvPicPr>
          <p:nvPr/>
        </p:nvPicPr>
        <p:blipFill>
          <a:blip r:embed="rId10"/>
          <a:stretch>
            <a:fillRect/>
          </a:stretch>
        </p:blipFill>
        <p:spPr>
          <a:xfrm>
            <a:off x="4084320" y="3928348"/>
            <a:ext cx="1559242" cy="1080060"/>
          </a:xfrm>
          <a:prstGeom prst="rect">
            <a:avLst/>
          </a:prstGeom>
        </p:spPr>
      </p:pic>
    </p:spTree>
    <p:extLst>
      <p:ext uri="{BB962C8B-B14F-4D97-AF65-F5344CB8AC3E}">
        <p14:creationId xmlns:p14="http://schemas.microsoft.com/office/powerpoint/2010/main" val="60283544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05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4"/>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xEl>
                                              <p:pRg st="9" end="9"/>
                                            </p:txEl>
                                          </p:spTgt>
                                        </p:tgtEl>
                                        <p:attrNameLst>
                                          <p:attrName>style.visibility</p:attrName>
                                        </p:attrNameLst>
                                      </p:cBhvr>
                                      <p:to>
                                        <p:strVal val="visible"/>
                                      </p:to>
                                    </p:set>
                                    <p:animEffect transition="in" filter="fade">
                                      <p:cBhvr>
                                        <p:cTn id="44" dur="500"/>
                                        <p:tgtEl>
                                          <p:spTgt spid="7">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fade">
                                      <p:cBhvr>
                                        <p:cTn id="47" dur="500"/>
                                        <p:tgtEl>
                                          <p:spTgt spid="7">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4AD3-A73E-4CAB-8369-FE3D52609B2C}"/>
              </a:ext>
            </a:extLst>
          </p:cNvPr>
          <p:cNvSpPr>
            <a:spLocks noGrp="1"/>
          </p:cNvSpPr>
          <p:nvPr>
            <p:ph type="title"/>
          </p:nvPr>
        </p:nvSpPr>
        <p:spPr/>
        <p:txBody>
          <a:bodyPr/>
          <a:lstStyle/>
          <a:p>
            <a:r>
              <a:rPr lang="en-GB" dirty="0"/>
              <a:t>Attendance  -</a:t>
            </a:r>
            <a:r>
              <a:rPr lang="en-GB" dirty="0" err="1"/>
              <a:t>jisc</a:t>
            </a:r>
            <a:endParaRPr lang="en-GB" dirty="0"/>
          </a:p>
        </p:txBody>
      </p:sp>
      <p:sp>
        <p:nvSpPr>
          <p:cNvPr id="4" name="Slide Number Placeholder 3">
            <a:extLst>
              <a:ext uri="{FF2B5EF4-FFF2-40B4-BE49-F238E27FC236}">
                <a16:creationId xmlns:a16="http://schemas.microsoft.com/office/drawing/2014/main" id="{64B2A500-5A65-4C56-8D5B-AAD1307367EA}"/>
              </a:ext>
            </a:extLst>
          </p:cNvPr>
          <p:cNvSpPr>
            <a:spLocks noGrp="1"/>
          </p:cNvSpPr>
          <p:nvPr>
            <p:ph type="sldNum" sz="quarter" idx="12"/>
          </p:nvPr>
        </p:nvSpPr>
        <p:spPr/>
        <p:txBody>
          <a:bodyPr/>
          <a:lstStyle/>
          <a:p>
            <a:fld id="{93D4C1C2-5B6E-2F46-9ED0-2C366A772FD4}" type="slidenum">
              <a:rPr lang="en-GB" smtClean="0"/>
              <a:t>8</a:t>
            </a:fld>
            <a:endParaRPr lang="en-GB"/>
          </a:p>
        </p:txBody>
      </p:sp>
      <p:sp>
        <p:nvSpPr>
          <p:cNvPr id="7" name="Content Placeholder 6">
            <a:extLst>
              <a:ext uri="{FF2B5EF4-FFF2-40B4-BE49-F238E27FC236}">
                <a16:creationId xmlns:a16="http://schemas.microsoft.com/office/drawing/2014/main" id="{901DB5A6-3ABB-4BD0-B272-4E3BB5101DEE}"/>
              </a:ext>
            </a:extLst>
          </p:cNvPr>
          <p:cNvSpPr>
            <a:spLocks noGrp="1"/>
          </p:cNvSpPr>
          <p:nvPr>
            <p:ph idx="1"/>
          </p:nvPr>
        </p:nvSpPr>
        <p:spPr>
          <a:xfrm>
            <a:off x="2488641" y="1526649"/>
            <a:ext cx="5860403" cy="1404557"/>
          </a:xfrm>
        </p:spPr>
        <p:txBody>
          <a:bodyPr>
            <a:normAutofit fontScale="47500" lnSpcReduction="20000"/>
          </a:bodyPr>
          <a:lstStyle/>
          <a:p>
            <a:r>
              <a:rPr lang="en-GB" sz="3400" dirty="0"/>
              <a:t>Allows students to see their learning activity, set targets, record their own activity amongst other things. It also has a social side, allow students to share their activity and goals with their peers.</a:t>
            </a:r>
          </a:p>
          <a:p>
            <a:r>
              <a:rPr lang="en-GB" sz="3400" dirty="0"/>
              <a:t>Yeh it’s a little big brother - but this allows us monitor your situation and contact you if you need help or support before its too late.</a:t>
            </a:r>
          </a:p>
          <a:p>
            <a:endParaRPr lang="en-GB" sz="2800" dirty="0"/>
          </a:p>
          <a:p>
            <a:endParaRPr lang="en-GB" sz="3600" dirty="0">
              <a:solidFill>
                <a:srgbClr val="FFC000"/>
              </a:solidFill>
            </a:endParaRPr>
          </a:p>
          <a:p>
            <a:endParaRPr lang="en-GB" sz="3600" dirty="0">
              <a:solidFill>
                <a:srgbClr val="FFC000"/>
              </a:solidFill>
            </a:endParaRPr>
          </a:p>
        </p:txBody>
      </p:sp>
      <p:pic>
        <p:nvPicPr>
          <p:cNvPr id="3" name="Picture 2">
            <a:extLst>
              <a:ext uri="{FF2B5EF4-FFF2-40B4-BE49-F238E27FC236}">
                <a16:creationId xmlns:a16="http://schemas.microsoft.com/office/drawing/2014/main" id="{A0DE7201-48EE-4D4B-B95F-0CC88B32D855}"/>
              </a:ext>
            </a:extLst>
          </p:cNvPr>
          <p:cNvPicPr>
            <a:picLocks noChangeAspect="1"/>
          </p:cNvPicPr>
          <p:nvPr/>
        </p:nvPicPr>
        <p:blipFill>
          <a:blip r:embed="rId2"/>
          <a:stretch>
            <a:fillRect/>
          </a:stretch>
        </p:blipFill>
        <p:spPr>
          <a:xfrm>
            <a:off x="362573" y="1738199"/>
            <a:ext cx="1924050" cy="1914525"/>
          </a:xfrm>
          <a:prstGeom prst="rect">
            <a:avLst/>
          </a:prstGeom>
        </p:spPr>
      </p:pic>
      <p:sp>
        <p:nvSpPr>
          <p:cNvPr id="11" name="Content Placeholder 6">
            <a:extLst>
              <a:ext uri="{FF2B5EF4-FFF2-40B4-BE49-F238E27FC236}">
                <a16:creationId xmlns:a16="http://schemas.microsoft.com/office/drawing/2014/main" id="{33BCB3F9-8498-4A01-A590-D78C76DF89D8}"/>
              </a:ext>
            </a:extLst>
          </p:cNvPr>
          <p:cNvSpPr txBox="1">
            <a:spLocks/>
          </p:cNvSpPr>
          <p:nvPr/>
        </p:nvSpPr>
        <p:spPr>
          <a:xfrm>
            <a:off x="2488640" y="2959769"/>
            <a:ext cx="5860403" cy="1058911"/>
          </a:xfrm>
          <a:prstGeom prst="rect">
            <a:avLst/>
          </a:prstGeom>
        </p:spPr>
        <p:txBody>
          <a:bodyPr vert="horz" lIns="91440" tIns="45720" rIns="91440" bIns="45720" rtlCol="0">
            <a:normAutofit lnSpcReduction="10000"/>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r>
              <a:rPr lang="en-GB" sz="1600" dirty="0"/>
              <a:t>Download study goal for </a:t>
            </a:r>
            <a:r>
              <a:rPr lang="en-GB" sz="1600" dirty="0" err="1"/>
              <a:t>ios</a:t>
            </a:r>
            <a:r>
              <a:rPr lang="en-GB" sz="1600" dirty="0"/>
              <a:t> or Android</a:t>
            </a:r>
          </a:p>
          <a:p>
            <a:r>
              <a:rPr lang="en-GB" sz="1600" dirty="0"/>
              <a:t>Select UOG University and then sign in with the code provided at the start of the lecture</a:t>
            </a:r>
            <a:r>
              <a:rPr lang="en-GB" sz="2800" dirty="0"/>
              <a:t>.</a:t>
            </a:r>
          </a:p>
          <a:p>
            <a:endParaRPr lang="en-GB" sz="2800" dirty="0"/>
          </a:p>
          <a:p>
            <a:endParaRPr lang="en-GB" sz="3600" dirty="0">
              <a:solidFill>
                <a:srgbClr val="FFC000"/>
              </a:solidFill>
            </a:endParaRPr>
          </a:p>
          <a:p>
            <a:endParaRPr lang="en-GB" sz="3600" dirty="0">
              <a:solidFill>
                <a:srgbClr val="FFC000"/>
              </a:solidFill>
            </a:endParaRPr>
          </a:p>
        </p:txBody>
      </p:sp>
    </p:spTree>
    <p:extLst>
      <p:ext uri="{BB962C8B-B14F-4D97-AF65-F5344CB8AC3E}">
        <p14:creationId xmlns:p14="http://schemas.microsoft.com/office/powerpoint/2010/main" val="68115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4AD3-A73E-4CAB-8369-FE3D52609B2C}"/>
              </a:ext>
            </a:extLst>
          </p:cNvPr>
          <p:cNvSpPr>
            <a:spLocks noGrp="1"/>
          </p:cNvSpPr>
          <p:nvPr>
            <p:ph type="title"/>
          </p:nvPr>
        </p:nvSpPr>
        <p:spPr/>
        <p:txBody>
          <a:bodyPr/>
          <a:lstStyle/>
          <a:p>
            <a:r>
              <a:rPr lang="en-GB" dirty="0"/>
              <a:t>Communication  - Discord</a:t>
            </a:r>
          </a:p>
        </p:txBody>
      </p:sp>
      <p:sp>
        <p:nvSpPr>
          <p:cNvPr id="4" name="Slide Number Placeholder 3">
            <a:extLst>
              <a:ext uri="{FF2B5EF4-FFF2-40B4-BE49-F238E27FC236}">
                <a16:creationId xmlns:a16="http://schemas.microsoft.com/office/drawing/2014/main" id="{64B2A500-5A65-4C56-8D5B-AAD1307367EA}"/>
              </a:ext>
            </a:extLst>
          </p:cNvPr>
          <p:cNvSpPr>
            <a:spLocks noGrp="1"/>
          </p:cNvSpPr>
          <p:nvPr>
            <p:ph type="sldNum" sz="quarter" idx="12"/>
          </p:nvPr>
        </p:nvSpPr>
        <p:spPr/>
        <p:txBody>
          <a:bodyPr/>
          <a:lstStyle/>
          <a:p>
            <a:fld id="{93D4C1C2-5B6E-2F46-9ED0-2C366A772FD4}" type="slidenum">
              <a:rPr lang="en-GB" smtClean="0"/>
              <a:t>9</a:t>
            </a:fld>
            <a:endParaRPr lang="en-GB"/>
          </a:p>
        </p:txBody>
      </p:sp>
      <p:sp>
        <p:nvSpPr>
          <p:cNvPr id="7" name="Content Placeholder 6">
            <a:extLst>
              <a:ext uri="{FF2B5EF4-FFF2-40B4-BE49-F238E27FC236}">
                <a16:creationId xmlns:a16="http://schemas.microsoft.com/office/drawing/2014/main" id="{901DB5A6-3ABB-4BD0-B272-4E3BB5101DEE}"/>
              </a:ext>
            </a:extLst>
          </p:cNvPr>
          <p:cNvSpPr>
            <a:spLocks noGrp="1"/>
          </p:cNvSpPr>
          <p:nvPr>
            <p:ph idx="1"/>
          </p:nvPr>
        </p:nvSpPr>
        <p:spPr>
          <a:xfrm>
            <a:off x="3705693" y="3674919"/>
            <a:ext cx="5860403" cy="909370"/>
          </a:xfrm>
        </p:spPr>
        <p:txBody>
          <a:bodyPr>
            <a:normAutofit/>
          </a:bodyPr>
          <a:lstStyle/>
          <a:p>
            <a:r>
              <a:rPr lang="en-GB" u="sng" dirty="0">
                <a:solidFill>
                  <a:schemeClr val="accent1"/>
                </a:solidFill>
                <a:hlinkClick r:id="rId2">
                  <a:extLst>
                    <a:ext uri="{A12FA001-AC4F-418D-AE19-62706E023703}">
                      <ahyp:hlinkClr xmlns:ahyp="http://schemas.microsoft.com/office/drawing/2018/hyperlinkcolor" val="tx"/>
                    </a:ext>
                  </a:extLst>
                </a:hlinkClick>
              </a:rPr>
              <a:t>https://discord.gg/exU4Ez5</a:t>
            </a:r>
            <a:endParaRPr lang="en-GB" dirty="0">
              <a:solidFill>
                <a:schemeClr val="accent1"/>
              </a:solidFill>
            </a:endParaRPr>
          </a:p>
          <a:p>
            <a:r>
              <a:rPr lang="en-GB" u="sng" dirty="0">
                <a:solidFill>
                  <a:schemeClr val="accent1"/>
                </a:solidFill>
                <a:hlinkClick r:id="rId3">
                  <a:extLst>
                    <a:ext uri="{A12FA001-AC4F-418D-AE19-62706E023703}">
                      <ahyp:hlinkClr xmlns:ahyp="http://schemas.microsoft.com/office/drawing/2018/hyperlinkcolor" val="tx"/>
                    </a:ext>
                  </a:extLst>
                </a:hlinkClick>
              </a:rPr>
              <a:t>https://discord.gg/GKHxnaB</a:t>
            </a:r>
            <a:r>
              <a:rPr lang="en-GB" dirty="0">
                <a:solidFill>
                  <a:schemeClr val="accent1"/>
                </a:solidFill>
              </a:rPr>
              <a:t> </a:t>
            </a:r>
            <a:endParaRPr lang="en-GB" sz="3400" dirty="0">
              <a:solidFill>
                <a:schemeClr val="accent1"/>
              </a:solidFill>
            </a:endParaRPr>
          </a:p>
          <a:p>
            <a:endParaRPr lang="en-GB" sz="2800" dirty="0"/>
          </a:p>
          <a:p>
            <a:pPr marL="0" indent="0">
              <a:buNone/>
            </a:pPr>
            <a:endParaRPr lang="en-GB" sz="3600" dirty="0">
              <a:solidFill>
                <a:srgbClr val="FFC000"/>
              </a:solidFill>
            </a:endParaRPr>
          </a:p>
        </p:txBody>
      </p:sp>
      <p:sp>
        <p:nvSpPr>
          <p:cNvPr id="11" name="Content Placeholder 6">
            <a:extLst>
              <a:ext uri="{FF2B5EF4-FFF2-40B4-BE49-F238E27FC236}">
                <a16:creationId xmlns:a16="http://schemas.microsoft.com/office/drawing/2014/main" id="{33BCB3F9-8498-4A01-A590-D78C76DF89D8}"/>
              </a:ext>
            </a:extLst>
          </p:cNvPr>
          <p:cNvSpPr txBox="1">
            <a:spLocks/>
          </p:cNvSpPr>
          <p:nvPr/>
        </p:nvSpPr>
        <p:spPr>
          <a:xfrm>
            <a:off x="3705693" y="1510198"/>
            <a:ext cx="4869422" cy="1940989"/>
          </a:xfrm>
          <a:prstGeom prst="rect">
            <a:avLst/>
          </a:prstGeom>
        </p:spPr>
        <p:txBody>
          <a:bodyPr vert="horz" lIns="91440" tIns="45720" rIns="91440" bIns="45720" rtlCol="0">
            <a:normAutofit fontScale="25000" lnSpcReduction="20000"/>
          </a:bodyPr>
          <a:lst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a:lstStyle>
          <a:p>
            <a:pPr marL="0" indent="0">
              <a:buNone/>
            </a:pPr>
            <a:endParaRPr lang="en-GB" sz="6400" dirty="0"/>
          </a:p>
          <a:p>
            <a:r>
              <a:rPr lang="en-GB" sz="6400" dirty="0"/>
              <a:t>Problem solve together – your all in the same boat.</a:t>
            </a:r>
          </a:p>
          <a:p>
            <a:pPr marL="0" indent="0">
              <a:buNone/>
            </a:pPr>
            <a:endParaRPr lang="en-GB" sz="6400" dirty="0"/>
          </a:p>
          <a:p>
            <a:pPr marL="0" indent="0">
              <a:buNone/>
            </a:pPr>
            <a:r>
              <a:rPr lang="en-GB" sz="6400" dirty="0"/>
              <a:t>Note </a:t>
            </a:r>
          </a:p>
          <a:p>
            <a:r>
              <a:rPr lang="en-GB" sz="6400" dirty="0"/>
              <a:t>Discord is not a replacement for support. </a:t>
            </a:r>
          </a:p>
          <a:p>
            <a:r>
              <a:rPr lang="en-GB" sz="6400" dirty="0"/>
              <a:t>Primary method to communicate to lectures is email. </a:t>
            </a:r>
          </a:p>
          <a:p>
            <a:endParaRPr lang="en-GB" sz="1600" dirty="0"/>
          </a:p>
          <a:p>
            <a:endParaRPr lang="en-GB" sz="2800" dirty="0"/>
          </a:p>
          <a:p>
            <a:endParaRPr lang="en-GB" sz="2800" dirty="0"/>
          </a:p>
          <a:p>
            <a:endParaRPr lang="en-GB" sz="3600" dirty="0">
              <a:solidFill>
                <a:srgbClr val="FFC000"/>
              </a:solidFill>
            </a:endParaRPr>
          </a:p>
          <a:p>
            <a:endParaRPr lang="en-GB" sz="3600" dirty="0">
              <a:solidFill>
                <a:srgbClr val="FFC000"/>
              </a:solidFill>
            </a:endParaRPr>
          </a:p>
        </p:txBody>
      </p:sp>
      <p:pic>
        <p:nvPicPr>
          <p:cNvPr id="8" name="Picture 7">
            <a:extLst>
              <a:ext uri="{FF2B5EF4-FFF2-40B4-BE49-F238E27FC236}">
                <a16:creationId xmlns:a16="http://schemas.microsoft.com/office/drawing/2014/main" id="{A79807E7-2D15-4073-8CDC-3BE4FE0491B9}"/>
              </a:ext>
            </a:extLst>
          </p:cNvPr>
          <p:cNvPicPr>
            <a:picLocks noChangeAspect="1"/>
          </p:cNvPicPr>
          <p:nvPr/>
        </p:nvPicPr>
        <p:blipFill>
          <a:blip r:embed="rId4"/>
          <a:stretch>
            <a:fillRect/>
          </a:stretch>
        </p:blipFill>
        <p:spPr>
          <a:xfrm>
            <a:off x="400050" y="2577773"/>
            <a:ext cx="3121819" cy="1246158"/>
          </a:xfrm>
          <a:prstGeom prst="rect">
            <a:avLst/>
          </a:prstGeom>
        </p:spPr>
      </p:pic>
    </p:spTree>
    <p:extLst>
      <p:ext uri="{BB962C8B-B14F-4D97-AF65-F5344CB8AC3E}">
        <p14:creationId xmlns:p14="http://schemas.microsoft.com/office/powerpoint/2010/main" val="167476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 calcmode="lin" valueType="num">
                                      <p:cBhvr additive="base">
                                        <p:cTn id="25"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 calcmode="lin" valueType="num">
                                      <p:cBhvr additive="base">
                                        <p:cTn id="31"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 calcmode="lin" valueType="num">
                                      <p:cBhvr additive="base">
                                        <p:cTn id="3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anim calcmode="lin" valueType="num">
                                      <p:cBhvr additive="base">
                                        <p:cTn id="39"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97</TotalTime>
  <Words>3319</Words>
  <Application>Microsoft Office PowerPoint</Application>
  <PresentationFormat>On-screen Show (16:9)</PresentationFormat>
  <Paragraphs>440</Paragraphs>
  <Slides>44</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52" baseType="lpstr">
      <vt:lpstr>Arial</vt:lpstr>
      <vt:lpstr>Calibri</vt:lpstr>
      <vt:lpstr>Corbel</vt:lpstr>
      <vt:lpstr>Verdana</vt:lpstr>
      <vt:lpstr>Wingdings</vt:lpstr>
      <vt:lpstr>Banded</vt:lpstr>
      <vt:lpstr>Worksheet</vt:lpstr>
      <vt:lpstr>Image</vt:lpstr>
      <vt:lpstr>CT4005: Games Production</vt:lpstr>
      <vt:lpstr>Welcome</vt:lpstr>
      <vt:lpstr>Overview</vt:lpstr>
      <vt:lpstr>Moodle (virtual learning environment) </vt:lpstr>
      <vt:lpstr>Moodle (virtual learning environment) </vt:lpstr>
      <vt:lpstr>Support</vt:lpstr>
      <vt:lpstr>Support</vt:lpstr>
      <vt:lpstr>Attendance  -jisc</vt:lpstr>
      <vt:lpstr>Communication  - Discord</vt:lpstr>
      <vt:lpstr>This semesters  module Breakdown </vt:lpstr>
      <vt:lpstr>Learning Outcomes</vt:lpstr>
      <vt:lpstr>Module Evaluation – course representatives</vt:lpstr>
      <vt:lpstr>Lecture Plan Semester -1</vt:lpstr>
      <vt:lpstr>Assignment 1 (30% - individual)</vt:lpstr>
      <vt:lpstr>the following criteria are</vt:lpstr>
      <vt:lpstr>Further your research</vt:lpstr>
      <vt:lpstr>About referencing - what is it, and why do we do it?</vt:lpstr>
      <vt:lpstr>What can happen if you don't reference properly?</vt:lpstr>
      <vt:lpstr>Template (Moodle)</vt:lpstr>
      <vt:lpstr>guideline (Moodle)</vt:lpstr>
      <vt:lpstr>Why do we need analyse / Think Critical</vt:lpstr>
      <vt:lpstr>Selection to Analyse      PICK ONE ;)    </vt:lpstr>
      <vt:lpstr>ACESSING THE GAMES</vt:lpstr>
      <vt:lpstr>Deliverables (Weighted at 30%)</vt:lpstr>
      <vt:lpstr>Weighted at 30%??</vt:lpstr>
      <vt:lpstr>12. Assessment 1 criteria</vt:lpstr>
      <vt:lpstr>Extenuating circumstances </vt:lpstr>
      <vt:lpstr>Delivery date for assessment 01</vt:lpstr>
      <vt:lpstr>Delivery date for assessment 01</vt:lpstr>
      <vt:lpstr>Approach to Module</vt:lpstr>
      <vt:lpstr>PowerPoint Presentation</vt:lpstr>
      <vt:lpstr>Games Design - Where to Start</vt:lpstr>
      <vt:lpstr>Why is it important to understand</vt:lpstr>
      <vt:lpstr>Fast facts</vt:lpstr>
      <vt:lpstr>PowerPoint Presentation</vt:lpstr>
      <vt:lpstr>Why do people play computer games?</vt:lpstr>
      <vt:lpstr>Why do people play computer games?</vt:lpstr>
      <vt:lpstr>Computer Games Users</vt:lpstr>
      <vt:lpstr>Computer Games Users</vt:lpstr>
      <vt:lpstr>Computer Games Users</vt:lpstr>
      <vt:lpstr>First of all why do we play games?</vt:lpstr>
      <vt:lpstr>Is it bad for you….?</vt:lpstr>
      <vt:lpstr>Games Design - Tutorial,  </vt:lpstr>
      <vt:lpstr>Self-study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CT4005: Games Production</dc:title>
  <dc:creator>John Moss</dc:creator>
  <cp:lastModifiedBy>John Moss</cp:lastModifiedBy>
  <cp:revision>1</cp:revision>
  <dcterms:created xsi:type="dcterms:W3CDTF">2019-09-23T10:49:05Z</dcterms:created>
  <dcterms:modified xsi:type="dcterms:W3CDTF">2019-09-24T07:18:41Z</dcterms:modified>
</cp:coreProperties>
</file>